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sldIdLst>
    <p:sldId id="420" r:id="rId3"/>
    <p:sldId id="411" r:id="rId5"/>
    <p:sldId id="410" r:id="rId6"/>
    <p:sldId id="556" r:id="rId7"/>
    <p:sldId id="458" r:id="rId8"/>
    <p:sldId id="459" r:id="rId9"/>
    <p:sldId id="521" r:id="rId10"/>
    <p:sldId id="522" r:id="rId11"/>
    <p:sldId id="496" r:id="rId12"/>
    <p:sldId id="497" r:id="rId13"/>
    <p:sldId id="498" r:id="rId14"/>
    <p:sldId id="499" r:id="rId15"/>
    <p:sldId id="500" r:id="rId16"/>
    <p:sldId id="501" r:id="rId17"/>
    <p:sldId id="547" r:id="rId18"/>
    <p:sldId id="548" r:id="rId19"/>
    <p:sldId id="549" r:id="rId20"/>
    <p:sldId id="550" r:id="rId21"/>
    <p:sldId id="551" r:id="rId22"/>
    <p:sldId id="552" r:id="rId23"/>
    <p:sldId id="553" r:id="rId24"/>
    <p:sldId id="554" r:id="rId25"/>
    <p:sldId id="555" r:id="rId26"/>
    <p:sldId id="504" r:id="rId27"/>
    <p:sldId id="523" r:id="rId28"/>
    <p:sldId id="505" r:id="rId29"/>
    <p:sldId id="506" r:id="rId30"/>
    <p:sldId id="507" r:id="rId31"/>
    <p:sldId id="508" r:id="rId32"/>
    <p:sldId id="524" r:id="rId33"/>
    <p:sldId id="510" r:id="rId34"/>
    <p:sldId id="511" r:id="rId35"/>
    <p:sldId id="512" r:id="rId36"/>
    <p:sldId id="513" r:id="rId37"/>
    <p:sldId id="514" r:id="rId38"/>
    <p:sldId id="515" r:id="rId39"/>
    <p:sldId id="517" r:id="rId40"/>
    <p:sldId id="518" r:id="rId41"/>
    <p:sldId id="520" r:id="rId42"/>
  </p:sldIdLst>
  <p:sldSz cx="12192000" cy="6858000"/>
  <p:notesSz cx="6858000" cy="9144000"/>
  <p:embeddedFontLst>
    <p:embeddedFont>
      <p:font typeface="Calibri" panose="020F0502020204030204"/>
      <p:regular r:id="rId47"/>
      <p:bold r:id="rId48"/>
      <p:italic r:id="rId49"/>
      <p:boldItalic r:id="rId50"/>
    </p:embeddedFont>
    <p:embeddedFont>
      <p:font typeface="微软雅黑" panose="020B0503020204020204" pitchFamily="34" charset="-122"/>
      <p:regular r:id="rId51"/>
    </p:embeddedFont>
    <p:embeddedFont>
      <p:font typeface="Century Gothic" panose="02010600030101010101" pitchFamily="34" charset="-122"/>
      <p:regular r:id="rId52"/>
    </p:embeddedFont>
    <p:embeddedFont>
      <p:font typeface="Agency FB" panose="02010600030101010101" pitchFamily="34" charset="-122"/>
      <p:regular r:id="rId53"/>
    </p:embeddedFont>
  </p:embeddedFontLst>
  <p:custDataLst>
    <p:tags r:id="rId54"/>
  </p:custDataLst>
  <p:defaultTextStyle>
    <a:lvl1pPr defTabSz="913765">
      <a:defRPr sz="1735">
        <a:latin typeface="Calibri" panose="020F0502020204030204"/>
        <a:ea typeface="Calibri" panose="020F0502020204030204"/>
        <a:cs typeface="Calibri" panose="020F0502020204030204"/>
        <a:sym typeface="Calibri" panose="020F0502020204030204"/>
      </a:defRPr>
    </a:lvl1pPr>
    <a:lvl2pPr indent="457200" defTabSz="913765">
      <a:defRPr sz="1735">
        <a:latin typeface="Calibri" panose="020F0502020204030204"/>
        <a:ea typeface="Calibri" panose="020F0502020204030204"/>
        <a:cs typeface="Calibri" panose="020F0502020204030204"/>
        <a:sym typeface="Calibri" panose="020F0502020204030204"/>
      </a:defRPr>
    </a:lvl2pPr>
    <a:lvl3pPr indent="914400" defTabSz="913765">
      <a:defRPr sz="1735">
        <a:latin typeface="Calibri" panose="020F0502020204030204"/>
        <a:ea typeface="Calibri" panose="020F0502020204030204"/>
        <a:cs typeface="Calibri" panose="020F0502020204030204"/>
        <a:sym typeface="Calibri" panose="020F0502020204030204"/>
      </a:defRPr>
    </a:lvl3pPr>
    <a:lvl4pPr indent="1371600" defTabSz="913765">
      <a:defRPr sz="1735">
        <a:latin typeface="Calibri" panose="020F0502020204030204"/>
        <a:ea typeface="Calibri" panose="020F0502020204030204"/>
        <a:cs typeface="Calibri" panose="020F0502020204030204"/>
        <a:sym typeface="Calibri" panose="020F0502020204030204"/>
      </a:defRPr>
    </a:lvl4pPr>
    <a:lvl5pPr indent="1828800" defTabSz="913765">
      <a:defRPr sz="1735">
        <a:latin typeface="Calibri" panose="020F0502020204030204"/>
        <a:ea typeface="Calibri" panose="020F0502020204030204"/>
        <a:cs typeface="Calibri" panose="020F0502020204030204"/>
        <a:sym typeface="Calibri" panose="020F0502020204030204"/>
      </a:defRPr>
    </a:lvl5pPr>
    <a:lvl6pPr indent="2286000" defTabSz="913765">
      <a:defRPr sz="1735">
        <a:latin typeface="Calibri" panose="020F0502020204030204"/>
        <a:ea typeface="Calibri" panose="020F0502020204030204"/>
        <a:cs typeface="Calibri" panose="020F0502020204030204"/>
        <a:sym typeface="Calibri" panose="020F0502020204030204"/>
      </a:defRPr>
    </a:lvl6pPr>
    <a:lvl7pPr indent="2743200" defTabSz="913765">
      <a:defRPr sz="1735">
        <a:latin typeface="Calibri" panose="020F0502020204030204"/>
        <a:ea typeface="Calibri" panose="020F0502020204030204"/>
        <a:cs typeface="Calibri" panose="020F0502020204030204"/>
        <a:sym typeface="Calibri" panose="020F0502020204030204"/>
      </a:defRPr>
    </a:lvl7pPr>
    <a:lvl8pPr indent="3200400" defTabSz="913765">
      <a:defRPr sz="1735">
        <a:latin typeface="Calibri" panose="020F0502020204030204"/>
        <a:ea typeface="Calibri" panose="020F0502020204030204"/>
        <a:cs typeface="Calibri" panose="020F0502020204030204"/>
        <a:sym typeface="Calibri" panose="020F0502020204030204"/>
      </a:defRPr>
    </a:lvl8pPr>
    <a:lvl9pPr indent="3657600" defTabSz="913765">
      <a:defRPr sz="1735">
        <a:latin typeface="Calibri" panose="020F0502020204030204"/>
        <a:ea typeface="Calibri" panose="020F0502020204030204"/>
        <a:cs typeface="Calibri" panose="020F0502020204030204"/>
        <a:sym typeface="Calibri" panose="020F050202020403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300"/>
    <a:srgbClr val="C20501"/>
    <a:srgbClr val="FFFFB1"/>
    <a:srgbClr val="D20500"/>
    <a:srgbClr val="FFFF8E"/>
    <a:srgbClr val="FFE26D"/>
    <a:srgbClr val="C67300"/>
    <a:srgbClr val="FFC442"/>
    <a:srgbClr val="FFF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6199" autoAdjust="0"/>
    <p:restoredTop sz="94660"/>
  </p:normalViewPr>
  <p:slideViewPr>
    <p:cSldViewPr snapToGrid="0">
      <p:cViewPr varScale="1">
        <p:scale>
          <a:sx n="63" d="100"/>
          <a:sy n="63" d="100"/>
        </p:scale>
        <p:origin x="78" y="180"/>
      </p:cViewPr>
      <p:guideLst/>
    </p:cSldViewPr>
  </p:slideViewPr>
  <p:notesTextViewPr>
    <p:cViewPr>
      <p:scale>
        <a:sx n="1" d="1"/>
        <a:sy n="1" d="1"/>
      </p:scale>
      <p:origin x="0" y="0"/>
    </p:cViewPr>
  </p:notesTextViewPr>
  <p:notesViewPr>
    <p:cSldViewPr snapToGrid="0">
      <p:cViewPr varScale="1">
        <p:scale>
          <a:sx n="84" d="100"/>
          <a:sy n="84" d="100"/>
        </p:scale>
        <p:origin x="1932"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139.xml"/><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2.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pPr lvl="0"/>
          </a:p>
        </p:txBody>
      </p:sp>
      <p:sp>
        <p:nvSpPr>
          <p:cNvPr id="124" name="Shape 124"/>
          <p:cNvSpPr>
            <a:spLocks noGrp="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608965">
      <a:lnSpc>
        <a:spcPct val="125000"/>
      </a:lnSpc>
      <a:defRPr sz="3200">
        <a:latin typeface="+mn-lt"/>
        <a:ea typeface="+mn-ea"/>
        <a:cs typeface="+mn-cs"/>
        <a:sym typeface="Avenir Roman"/>
      </a:defRPr>
    </a:lvl1pPr>
    <a:lvl2pPr indent="304800" defTabSz="608965">
      <a:lnSpc>
        <a:spcPct val="125000"/>
      </a:lnSpc>
      <a:defRPr sz="3200">
        <a:latin typeface="+mn-lt"/>
        <a:ea typeface="+mn-ea"/>
        <a:cs typeface="+mn-cs"/>
        <a:sym typeface="Avenir Roman"/>
      </a:defRPr>
    </a:lvl2pPr>
    <a:lvl3pPr indent="609600" defTabSz="608965">
      <a:lnSpc>
        <a:spcPct val="125000"/>
      </a:lnSpc>
      <a:defRPr sz="3200">
        <a:latin typeface="+mn-lt"/>
        <a:ea typeface="+mn-ea"/>
        <a:cs typeface="+mn-cs"/>
        <a:sym typeface="Avenir Roman"/>
      </a:defRPr>
    </a:lvl3pPr>
    <a:lvl4pPr indent="914400" defTabSz="608965">
      <a:lnSpc>
        <a:spcPct val="125000"/>
      </a:lnSpc>
      <a:defRPr sz="3200">
        <a:latin typeface="+mn-lt"/>
        <a:ea typeface="+mn-ea"/>
        <a:cs typeface="+mn-cs"/>
        <a:sym typeface="Avenir Roman"/>
      </a:defRPr>
    </a:lvl4pPr>
    <a:lvl5pPr indent="1219200" defTabSz="608965">
      <a:lnSpc>
        <a:spcPct val="125000"/>
      </a:lnSpc>
      <a:defRPr sz="3200">
        <a:latin typeface="+mn-lt"/>
        <a:ea typeface="+mn-ea"/>
        <a:cs typeface="+mn-cs"/>
        <a:sym typeface="Avenir Roman"/>
      </a:defRPr>
    </a:lvl5pPr>
    <a:lvl6pPr indent="1524000" defTabSz="608965">
      <a:lnSpc>
        <a:spcPct val="125000"/>
      </a:lnSpc>
      <a:defRPr sz="3200">
        <a:latin typeface="+mn-lt"/>
        <a:ea typeface="+mn-ea"/>
        <a:cs typeface="+mn-cs"/>
        <a:sym typeface="Avenir Roman"/>
      </a:defRPr>
    </a:lvl6pPr>
    <a:lvl7pPr indent="1828800" defTabSz="608965">
      <a:lnSpc>
        <a:spcPct val="125000"/>
      </a:lnSpc>
      <a:defRPr sz="3200">
        <a:latin typeface="+mn-lt"/>
        <a:ea typeface="+mn-ea"/>
        <a:cs typeface="+mn-cs"/>
        <a:sym typeface="Avenir Roman"/>
      </a:defRPr>
    </a:lvl7pPr>
    <a:lvl8pPr indent="2133600" defTabSz="608965">
      <a:lnSpc>
        <a:spcPct val="125000"/>
      </a:lnSpc>
      <a:defRPr sz="3200">
        <a:latin typeface="+mn-lt"/>
        <a:ea typeface="+mn-ea"/>
        <a:cs typeface="+mn-cs"/>
        <a:sym typeface="Avenir Roman"/>
      </a:defRPr>
    </a:lvl8pPr>
    <a:lvl9pPr indent="2438400" defTabSz="608965">
      <a:lnSpc>
        <a:spcPct val="125000"/>
      </a:lnSpc>
      <a:defRPr sz="32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610600" y="6400414"/>
            <a:ext cx="2743200" cy="276999"/>
          </a:xfrm>
          <a:prstGeom prst="rect">
            <a:avLst/>
          </a:prstGeom>
        </p:spPr>
        <p:txBody>
          <a:bodyPr/>
          <a:lstStyle/>
          <a:p>
            <a:pPr lvl="0"/>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2.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9" cstate="print">
            <a:extLst>
              <a:ext uri="{28A0092B-C50C-407E-A947-70E740481C1C}">
                <a14:useLocalDpi xmlns:a14="http://schemas.microsoft.com/office/drawing/2010/main" val="0"/>
              </a:ext>
            </a:extLst>
          </a:blip>
          <a:srcRect l="19075" b="9547"/>
          <a:stretch>
            <a:fillRect/>
          </a:stretch>
        </p:blipFill>
        <p:spPr>
          <a:xfrm>
            <a:off x="0" y="0"/>
            <a:ext cx="12192000" cy="6858000"/>
          </a:xfrm>
          <a:prstGeom prst="rect">
            <a:avLst/>
          </a:prstGeom>
        </p:spPr>
      </p:pic>
      <p:sp>
        <p:nvSpPr>
          <p:cNvPr id="6" name="文本框 5"/>
          <p:cNvSpPr txBox="1"/>
          <p:nvPr userDrawn="1"/>
        </p:nvSpPr>
        <p:spPr>
          <a:xfrm>
            <a:off x="215900" y="596900"/>
            <a:ext cx="11798300" cy="6083300"/>
          </a:xfrm>
          <a:prstGeom prst="rect">
            <a:avLst/>
          </a:prstGeom>
          <a:solidFill>
            <a:schemeClr val="bg1"/>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685800" rtl="0" fontAlgn="auto" latinLnBrk="1" hangingPunct="0">
              <a:lnSpc>
                <a:spcPct val="100000"/>
              </a:lnSpc>
              <a:spcBef>
                <a:spcPts val="0"/>
              </a:spcBef>
              <a:spcAft>
                <a:spcPts val="0"/>
              </a:spcAft>
              <a:buClrTx/>
              <a:buSzTx/>
              <a:buFontTx/>
              <a:buNone/>
            </a:pPr>
            <a:endParaRPr kumimoji="0" lang="zh-CN" altLang="en-US" sz="1300" b="0" i="0" u="none" strike="noStrike" cap="none" spc="0" normalizeH="0" baseline="0" dirty="0">
              <a:ln>
                <a:noFill/>
              </a:ln>
              <a:solidFill>
                <a:srgbClr val="000000"/>
              </a:solidFill>
              <a:effectLst/>
              <a:uFillTx/>
              <a:latin typeface="Calibri" panose="020F0502020204030204"/>
              <a:ea typeface="Calibri" panose="020F0502020204030204"/>
              <a:cs typeface="Calibri" panose="020F0502020204030204"/>
              <a:sym typeface="Calibri" panose="020F0502020204030204"/>
            </a:endParaRPr>
          </a:p>
        </p:txBody>
      </p:sp>
      <p:pic>
        <p:nvPicPr>
          <p:cNvPr id="7" name="图片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5900" y="50030"/>
            <a:ext cx="614323" cy="4968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1pPr>
      <a:lvl2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2pPr>
      <a:lvl3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3pPr>
      <a:lvl4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4pPr>
      <a:lvl5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5pPr>
      <a:lvl6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6pPr>
      <a:lvl7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7pPr>
      <a:lvl8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8pPr>
      <a:lvl9pPr defTabSz="913765">
        <a:lnSpc>
          <a:spcPct val="90000"/>
        </a:lnSpc>
        <a:defRPr sz="4400">
          <a:latin typeface="Calibri Light" panose="020F0302020204030204"/>
          <a:ea typeface="Calibri Light" panose="020F0302020204030204"/>
          <a:cs typeface="Calibri Light" panose="020F0302020204030204"/>
          <a:sym typeface="Calibri Light" panose="020F0302020204030204"/>
        </a:defRPr>
      </a:lvl9pPr>
    </p:titleStyle>
    <p:bodyStyle>
      <a:lvl1pPr marL="228600" indent="-22860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1pPr>
      <a:lvl2pPr marL="723900" indent="-26670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2pPr>
      <a:lvl3pPr marL="1234440" indent="-32004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3pPr>
      <a:lvl4pPr marL="1740535" indent="-36957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4pPr>
      <a:lvl5pPr marL="2197735" indent="-36957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5pPr>
      <a:lvl6pPr marL="2654935" indent="-36957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6pPr>
      <a:lvl7pPr marL="3112135" indent="-36957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7pPr>
      <a:lvl8pPr marL="3569335" indent="-36957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8pPr>
      <a:lvl9pPr marL="4026535" indent="-369570" defTabSz="913765">
        <a:lnSpc>
          <a:spcPct val="90000"/>
        </a:lnSpc>
        <a:spcBef>
          <a:spcPts val="935"/>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9pPr>
    </p:bodyStyle>
    <p:otherStyle>
      <a:lvl1pPr algn="r" defTabSz="913765">
        <a:defRPr sz="1200">
          <a:solidFill>
            <a:schemeClr val="tx1"/>
          </a:solidFill>
          <a:latin typeface="+mn-lt"/>
          <a:ea typeface="+mn-ea"/>
          <a:cs typeface="+mn-cs"/>
          <a:sym typeface="Calibri" panose="020F0502020204030204"/>
        </a:defRPr>
      </a:lvl1pPr>
      <a:lvl2pPr indent="457200" algn="r" defTabSz="913765">
        <a:defRPr sz="1200">
          <a:solidFill>
            <a:schemeClr val="tx1"/>
          </a:solidFill>
          <a:latin typeface="+mn-lt"/>
          <a:ea typeface="+mn-ea"/>
          <a:cs typeface="+mn-cs"/>
          <a:sym typeface="Calibri" panose="020F0502020204030204"/>
        </a:defRPr>
      </a:lvl2pPr>
      <a:lvl3pPr indent="914400" algn="r" defTabSz="913765">
        <a:defRPr sz="1200">
          <a:solidFill>
            <a:schemeClr val="tx1"/>
          </a:solidFill>
          <a:latin typeface="+mn-lt"/>
          <a:ea typeface="+mn-ea"/>
          <a:cs typeface="+mn-cs"/>
          <a:sym typeface="Calibri" panose="020F0502020204030204"/>
        </a:defRPr>
      </a:lvl3pPr>
      <a:lvl4pPr indent="1371600" algn="r" defTabSz="913765">
        <a:defRPr sz="1200">
          <a:solidFill>
            <a:schemeClr val="tx1"/>
          </a:solidFill>
          <a:latin typeface="+mn-lt"/>
          <a:ea typeface="+mn-ea"/>
          <a:cs typeface="+mn-cs"/>
          <a:sym typeface="Calibri" panose="020F0502020204030204"/>
        </a:defRPr>
      </a:lvl4pPr>
      <a:lvl5pPr indent="1828800" algn="r" defTabSz="913765">
        <a:defRPr sz="1200">
          <a:solidFill>
            <a:schemeClr val="tx1"/>
          </a:solidFill>
          <a:latin typeface="+mn-lt"/>
          <a:ea typeface="+mn-ea"/>
          <a:cs typeface="+mn-cs"/>
          <a:sym typeface="Calibri" panose="020F0502020204030204"/>
        </a:defRPr>
      </a:lvl5pPr>
      <a:lvl6pPr indent="2286000" algn="r" defTabSz="913765">
        <a:defRPr sz="1200">
          <a:solidFill>
            <a:schemeClr val="tx1"/>
          </a:solidFill>
          <a:latin typeface="+mn-lt"/>
          <a:ea typeface="+mn-ea"/>
          <a:cs typeface="+mn-cs"/>
          <a:sym typeface="Calibri" panose="020F0502020204030204"/>
        </a:defRPr>
      </a:lvl6pPr>
      <a:lvl7pPr indent="2743200" algn="r" defTabSz="913765">
        <a:defRPr sz="1200">
          <a:solidFill>
            <a:schemeClr val="tx1"/>
          </a:solidFill>
          <a:latin typeface="+mn-lt"/>
          <a:ea typeface="+mn-ea"/>
          <a:cs typeface="+mn-cs"/>
          <a:sym typeface="Calibri" panose="020F0502020204030204"/>
        </a:defRPr>
      </a:lvl7pPr>
      <a:lvl8pPr indent="3200400" algn="r" defTabSz="913765">
        <a:defRPr sz="1200">
          <a:solidFill>
            <a:schemeClr val="tx1"/>
          </a:solidFill>
          <a:latin typeface="+mn-lt"/>
          <a:ea typeface="+mn-ea"/>
          <a:cs typeface="+mn-cs"/>
          <a:sym typeface="Calibri" panose="020F0502020204030204"/>
        </a:defRPr>
      </a:lvl8pPr>
      <a:lvl9pPr indent="3657600" algn="r" defTabSz="913765">
        <a:defRPr sz="1200">
          <a:solidFill>
            <a:schemeClr val="tx1"/>
          </a:solidFill>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3" Type="http://schemas.openxmlformats.org/officeDocument/2006/relationships/notesSlide" Target="../notesSlides/notesSlide7.xml"/><Relationship Id="rId12" Type="http://schemas.openxmlformats.org/officeDocument/2006/relationships/slideLayout" Target="../slideLayouts/slideLayout8.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6" Type="http://schemas.openxmlformats.org/officeDocument/2006/relationships/notesSlide" Target="../notesSlides/notesSlide8.xml"/><Relationship Id="rId15" Type="http://schemas.openxmlformats.org/officeDocument/2006/relationships/slideLayout" Target="../slideLayouts/slideLayout8.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19.jpe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20.jpe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21.jpe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22.jpe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23.jpe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24.jpe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25.jpe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7" Type="http://schemas.openxmlformats.org/officeDocument/2006/relationships/notesSlide" Target="../notesSlides/notesSlide22.xml"/><Relationship Id="rId16" Type="http://schemas.openxmlformats.org/officeDocument/2006/relationships/slideLayout" Target="../slideLayouts/slideLayout5.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4.xml"/></Relationships>
</file>

<file path=ppt/slides/_rels/slide26.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6" Type="http://schemas.openxmlformats.org/officeDocument/2006/relationships/notesSlide" Target="../notesSlides/notesSlide23.xml"/><Relationship Id="rId15" Type="http://schemas.openxmlformats.org/officeDocument/2006/relationships/slideLayout" Target="../slideLayouts/slideLayout5.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26.jpeg"/><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2" Type="http://schemas.openxmlformats.org/officeDocument/2006/relationships/notesSlide" Target="../notesSlides/notesSlide26.xml"/><Relationship Id="rId11" Type="http://schemas.openxmlformats.org/officeDocument/2006/relationships/slideLayout" Target="../slideLayouts/slideLayout8.xml"/><Relationship Id="rId10" Type="http://schemas.openxmlformats.org/officeDocument/2006/relationships/tags" Target="../tags/tag82.xml"/><Relationship Id="rId1" Type="http://schemas.openxmlformats.org/officeDocument/2006/relationships/tags" Target="../tags/tag7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3" Type="http://schemas.openxmlformats.org/officeDocument/2006/relationships/notesSlide" Target="../notesSlides/notesSlide27.xml"/><Relationship Id="rId42" Type="http://schemas.openxmlformats.org/officeDocument/2006/relationships/slideLayout" Target="../slideLayouts/slideLayout8.xml"/><Relationship Id="rId41" Type="http://schemas.openxmlformats.org/officeDocument/2006/relationships/tags" Target="../tags/tag123.xml"/><Relationship Id="rId40" Type="http://schemas.openxmlformats.org/officeDocument/2006/relationships/tags" Target="../tags/tag122.xml"/><Relationship Id="rId4" Type="http://schemas.openxmlformats.org/officeDocument/2006/relationships/tags" Target="../tags/tag86.xml"/><Relationship Id="rId39" Type="http://schemas.openxmlformats.org/officeDocument/2006/relationships/tags" Target="../tags/tag121.xml"/><Relationship Id="rId38" Type="http://schemas.openxmlformats.org/officeDocument/2006/relationships/tags" Target="../tags/tag120.xml"/><Relationship Id="rId37" Type="http://schemas.openxmlformats.org/officeDocument/2006/relationships/tags" Target="../tags/tag119.xml"/><Relationship Id="rId36" Type="http://schemas.openxmlformats.org/officeDocument/2006/relationships/tags" Target="../tags/tag118.xml"/><Relationship Id="rId35" Type="http://schemas.openxmlformats.org/officeDocument/2006/relationships/tags" Target="../tags/tag117.xml"/><Relationship Id="rId34" Type="http://schemas.openxmlformats.org/officeDocument/2006/relationships/tags" Target="../tags/tag116.xml"/><Relationship Id="rId33" Type="http://schemas.openxmlformats.org/officeDocument/2006/relationships/tags" Target="../tags/tag115.xml"/><Relationship Id="rId32" Type="http://schemas.openxmlformats.org/officeDocument/2006/relationships/tags" Target="../tags/tag114.xml"/><Relationship Id="rId31" Type="http://schemas.openxmlformats.org/officeDocument/2006/relationships/tags" Target="../tags/tag113.xml"/><Relationship Id="rId30" Type="http://schemas.openxmlformats.org/officeDocument/2006/relationships/tags" Target="../tags/tag112.xml"/><Relationship Id="rId3" Type="http://schemas.openxmlformats.org/officeDocument/2006/relationships/tags" Target="../tags/tag85.xml"/><Relationship Id="rId29" Type="http://schemas.openxmlformats.org/officeDocument/2006/relationships/tags" Target="../tags/tag111.xml"/><Relationship Id="rId28" Type="http://schemas.openxmlformats.org/officeDocument/2006/relationships/tags" Target="../tags/tag110.xml"/><Relationship Id="rId27" Type="http://schemas.openxmlformats.org/officeDocument/2006/relationships/tags" Target="../tags/tag109.xml"/><Relationship Id="rId26" Type="http://schemas.openxmlformats.org/officeDocument/2006/relationships/tags" Target="../tags/tag108.xml"/><Relationship Id="rId25" Type="http://schemas.openxmlformats.org/officeDocument/2006/relationships/tags" Target="../tags/tag107.xml"/><Relationship Id="rId24" Type="http://schemas.openxmlformats.org/officeDocument/2006/relationships/tags" Target="../tags/tag106.xml"/><Relationship Id="rId23" Type="http://schemas.openxmlformats.org/officeDocument/2006/relationships/tags" Target="../tags/tag105.xml"/><Relationship Id="rId22" Type="http://schemas.openxmlformats.org/officeDocument/2006/relationships/tags" Target="../tags/tag104.xml"/><Relationship Id="rId21" Type="http://schemas.openxmlformats.org/officeDocument/2006/relationships/tags" Target="../tags/tag103.xml"/><Relationship Id="rId20" Type="http://schemas.openxmlformats.org/officeDocument/2006/relationships/tags" Target="../tags/tag102.xml"/><Relationship Id="rId2" Type="http://schemas.openxmlformats.org/officeDocument/2006/relationships/tags" Target="../tags/tag84.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3.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6.xml"/><Relationship Id="rId4" Type="http://schemas.openxmlformats.org/officeDocument/2006/relationships/image" Target="../media/image28.jpeg"/><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image" Target="../media/image27.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image" Target="../media/image16.png"/></Relationships>
</file>

<file path=ppt/slides/_rels/slide39.xml.rels><?xml version="1.0" encoding="UTF-8" standalone="yes"?>
<Relationships xmlns="http://schemas.openxmlformats.org/package/2006/relationships"><Relationship Id="rId9" Type="http://schemas.openxmlformats.org/officeDocument/2006/relationships/image" Target="../media/image29.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36.xml"/><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image" Target="../media/image14.jpeg"/><Relationship Id="rId2" Type="http://schemas.openxmlformats.org/officeDocument/2006/relationships/tags" Target="../tags/tag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4" Type="http://schemas.openxmlformats.org/officeDocument/2006/relationships/notesSlide" Target="../notesSlides/notesSlide6.xml"/><Relationship Id="rId13" Type="http://schemas.openxmlformats.org/officeDocument/2006/relationships/slideLayout" Target="../slideLayouts/slideLayout8.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568"/>
          <a:stretch>
            <a:fillRect/>
          </a:stretch>
        </p:blipFill>
        <p:spPr>
          <a:xfrm flipH="1">
            <a:off x="353987" y="443038"/>
            <a:ext cx="11040362" cy="597217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23437"/>
          <a:stretch>
            <a:fillRect/>
          </a:stretch>
        </p:blipFill>
        <p:spPr>
          <a:xfrm>
            <a:off x="0" y="2496344"/>
            <a:ext cx="11393714" cy="43616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b="6905"/>
          <a:stretch>
            <a:fillRect/>
          </a:stretch>
        </p:blipFill>
        <p:spPr>
          <a:xfrm flipH="1">
            <a:off x="0" y="2326821"/>
            <a:ext cx="9734550" cy="4531179"/>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555" t="21250" r="55937" b="15625"/>
          <a:stretch>
            <a:fillRect/>
          </a:stretch>
        </p:blipFill>
        <p:spPr>
          <a:xfrm flipH="1">
            <a:off x="8917044" y="4102100"/>
            <a:ext cx="3274954" cy="2755900"/>
          </a:xfrm>
          <a:prstGeom prst="rect">
            <a:avLst/>
          </a:prstGeom>
        </p:spPr>
      </p:pic>
      <p:sp>
        <p:nvSpPr>
          <p:cNvPr id="16" name="Aitds7"/>
          <p:cNvSpPr txBox="1"/>
          <p:nvPr/>
        </p:nvSpPr>
        <p:spPr>
          <a:xfrm>
            <a:off x="2798445" y="2569210"/>
            <a:ext cx="9199880" cy="768350"/>
          </a:xfrm>
          <a:prstGeom prst="rect">
            <a:avLst/>
          </a:prstGeom>
          <a:noFill/>
        </p:spPr>
        <p:txBody>
          <a:bodyPr wrap="square" rtlCol="0">
            <a:spAutoFit/>
          </a:bodyPr>
          <a:lstStyle/>
          <a:p>
            <a:pPr algn="just"/>
            <a:r>
              <a:rPr lang="zh-CN" altLang="en-US"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回顾百年教育路</a:t>
            </a:r>
            <a:r>
              <a:rPr lang="en-US" altLang="zh-CN"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启航时代新征程</a:t>
            </a:r>
            <a:endParaRPr lang="zh-CN" altLang="en-US"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矩形 18"/>
          <p:cNvSpPr/>
          <p:nvPr/>
        </p:nvSpPr>
        <p:spPr>
          <a:xfrm>
            <a:off x="3470275" y="4102100"/>
            <a:ext cx="5752465" cy="460375"/>
          </a:xfrm>
          <a:prstGeom prst="rect">
            <a:avLst/>
          </a:prstGeom>
          <a:noFill/>
        </p:spPr>
        <p:txBody>
          <a:bodyPr wrap="square" rtlCol="0">
            <a:spAutoFit/>
          </a:bodyPr>
          <a:lstStyle/>
          <a:p>
            <a:pPr algn="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认真贯彻党的教育方针</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endParaRPr>
          </a:p>
        </p:txBody>
      </p:sp>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7498" y="614818"/>
            <a:ext cx="1838325" cy="1486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52" presetClass="entr" presetSubtype="0" fill="hold" grpId="0" nodeType="afterEffect">
                                  <p:stCondLst>
                                    <p:cond delay="0"/>
                                  </p:stCondLst>
                                  <p:iterate type="lt">
                                    <p:tmPct val="15000"/>
                                  </p:iterate>
                                  <p:childTnLst>
                                    <p:set>
                                      <p:cBhvr>
                                        <p:cTn id="32" dur="1" fill="hold">
                                          <p:stCondLst>
                                            <p:cond delay="0"/>
                                          </p:stCondLst>
                                        </p:cTn>
                                        <p:tgtEl>
                                          <p:spTgt spid="19"/>
                                        </p:tgtEl>
                                        <p:attrNameLst>
                                          <p:attrName>style.visibility</p:attrName>
                                        </p:attrNameLst>
                                      </p:cBhvr>
                                      <p:to>
                                        <p:strVal val="visible"/>
                                      </p:to>
                                    </p:set>
                                    <p:animScale>
                                      <p:cBhvr>
                                        <p:cTn id="33"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500" decel="50000" fill="hold">
                                          <p:stCondLst>
                                            <p:cond delay="0"/>
                                          </p:stCondLst>
                                        </p:cTn>
                                        <p:tgtEl>
                                          <p:spTgt spid="19"/>
                                        </p:tgtEl>
                                        <p:attrNameLst>
                                          <p:attrName>ppt_x</p:attrName>
                                          <p:attrName>ppt_y</p:attrName>
                                        </p:attrNameLst>
                                      </p:cBhvr>
                                    </p:animMotion>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itds2"/>
          <p:cNvSpPr txBox="1"/>
          <p:nvPr/>
        </p:nvSpPr>
        <p:spPr>
          <a:xfrm>
            <a:off x="855074" y="72217"/>
            <a:ext cx="7209426"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（三）贯彻落实党的教育方针的重大意义</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8" name="PA-1022188"/>
          <p:cNvGrpSpPr/>
          <p:nvPr>
            <p:custDataLst>
              <p:tags r:id="rId1"/>
            </p:custDataLst>
          </p:nvPr>
        </p:nvGrpSpPr>
        <p:grpSpPr>
          <a:xfrm>
            <a:off x="1342218" y="1105453"/>
            <a:ext cx="8254591" cy="872843"/>
            <a:chOff x="760768" y="1968049"/>
            <a:chExt cx="7057687" cy="628650"/>
          </a:xfrm>
        </p:grpSpPr>
        <p:sp>
          <p:nvSpPr>
            <p:cNvPr id="29" name="PA-平行四边形 5"/>
            <p:cNvSpPr/>
            <p:nvPr>
              <p:custDataLst>
                <p:tags r:id="rId2"/>
              </p:custDataLst>
            </p:nvPr>
          </p:nvSpPr>
          <p:spPr>
            <a:xfrm>
              <a:off x="760768" y="2133600"/>
              <a:ext cx="952500" cy="419100"/>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30" name="PA-平行四边形 6"/>
            <p:cNvSpPr/>
            <p:nvPr>
              <p:custDataLst>
                <p:tags r:id="rId3"/>
              </p:custDataLst>
            </p:nvPr>
          </p:nvSpPr>
          <p:spPr>
            <a:xfrm>
              <a:off x="5811855" y="2177600"/>
              <a:ext cx="2006600" cy="419099"/>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31" name="PA-平行四边形 7"/>
            <p:cNvSpPr/>
            <p:nvPr>
              <p:custDataLst>
                <p:tags r:id="rId4"/>
              </p:custDataLst>
            </p:nvPr>
          </p:nvSpPr>
          <p:spPr>
            <a:xfrm>
              <a:off x="1112867" y="1968049"/>
              <a:ext cx="6155454" cy="524072"/>
            </a:xfrm>
            <a:prstGeom prst="parallelogram">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grpSp>
      <p:grpSp>
        <p:nvGrpSpPr>
          <p:cNvPr id="32" name="PA-1022191"/>
          <p:cNvGrpSpPr>
            <a:grpSpLocks noChangeAspect="1"/>
          </p:cNvGrpSpPr>
          <p:nvPr>
            <p:custDataLst>
              <p:tags r:id="rId5"/>
            </p:custDataLst>
          </p:nvPr>
        </p:nvGrpSpPr>
        <p:grpSpPr bwMode="auto">
          <a:xfrm>
            <a:off x="689425" y="1196120"/>
            <a:ext cx="652793" cy="783156"/>
            <a:chOff x="5636" y="2402"/>
            <a:chExt cx="666" cy="799"/>
          </a:xfrm>
        </p:grpSpPr>
        <p:sp>
          <p:nvSpPr>
            <p:cNvPr id="33" name="PA-AutoShape 3"/>
            <p:cNvSpPr>
              <a:spLocks noChangeAspect="1" noChangeArrowheads="1" noTextEdit="1"/>
            </p:cNvSpPr>
            <p:nvPr>
              <p:custDataLst>
                <p:tags r:id="rId6"/>
              </p:custDataLst>
            </p:nvPr>
          </p:nvSpPr>
          <p:spPr bwMode="auto">
            <a:xfrm>
              <a:off x="5636" y="2402"/>
              <a:ext cx="66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prstClr val="black"/>
                </a:solidFill>
                <a:latin typeface="+mn-ea"/>
                <a:ea typeface="+mn-ea"/>
                <a:cs typeface="+mn-ea"/>
                <a:sym typeface="+mn-lt"/>
              </a:endParaRPr>
            </a:p>
          </p:txBody>
        </p:sp>
        <p:sp>
          <p:nvSpPr>
            <p:cNvPr id="34" name="PA-任意多边形 5"/>
            <p:cNvSpPr/>
            <p:nvPr>
              <p:custDataLst>
                <p:tags r:id="rId7"/>
              </p:custDataLst>
            </p:nvPr>
          </p:nvSpPr>
          <p:spPr bwMode="auto">
            <a:xfrm>
              <a:off x="5805" y="2401"/>
              <a:ext cx="331" cy="386"/>
            </a:xfrm>
            <a:custGeom>
              <a:avLst/>
              <a:gdLst>
                <a:gd name="T0" fmla="*/ 26 w 243"/>
                <a:gd name="T1" fmla="*/ 184 h 284"/>
                <a:gd name="T2" fmla="*/ 123 w 243"/>
                <a:gd name="T3" fmla="*/ 284 h 284"/>
                <a:gd name="T4" fmla="*/ 219 w 243"/>
                <a:gd name="T5" fmla="*/ 183 h 284"/>
                <a:gd name="T6" fmla="*/ 241 w 243"/>
                <a:gd name="T7" fmla="*/ 137 h 284"/>
                <a:gd name="T8" fmla="*/ 226 w 243"/>
                <a:gd name="T9" fmla="*/ 117 h 284"/>
                <a:gd name="T10" fmla="*/ 123 w 243"/>
                <a:gd name="T11" fmla="*/ 0 h 284"/>
                <a:gd name="T12" fmla="*/ 19 w 243"/>
                <a:gd name="T13" fmla="*/ 116 h 284"/>
                <a:gd name="T14" fmla="*/ 2 w 243"/>
                <a:gd name="T15" fmla="*/ 137 h 284"/>
                <a:gd name="T16" fmla="*/ 26 w 243"/>
                <a:gd name="T17" fmla="*/ 1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84">
                  <a:moveTo>
                    <a:pt x="26" y="184"/>
                  </a:moveTo>
                  <a:cubicBezTo>
                    <a:pt x="40" y="236"/>
                    <a:pt x="71" y="284"/>
                    <a:pt x="123" y="284"/>
                  </a:cubicBezTo>
                  <a:cubicBezTo>
                    <a:pt x="174" y="284"/>
                    <a:pt x="206" y="236"/>
                    <a:pt x="219" y="183"/>
                  </a:cubicBezTo>
                  <a:cubicBezTo>
                    <a:pt x="234" y="176"/>
                    <a:pt x="243" y="154"/>
                    <a:pt x="241" y="137"/>
                  </a:cubicBezTo>
                  <a:cubicBezTo>
                    <a:pt x="239" y="126"/>
                    <a:pt x="234" y="120"/>
                    <a:pt x="226" y="117"/>
                  </a:cubicBezTo>
                  <a:cubicBezTo>
                    <a:pt x="223" y="52"/>
                    <a:pt x="183" y="0"/>
                    <a:pt x="123" y="0"/>
                  </a:cubicBezTo>
                  <a:cubicBezTo>
                    <a:pt x="63" y="0"/>
                    <a:pt x="23" y="51"/>
                    <a:pt x="19" y="116"/>
                  </a:cubicBezTo>
                  <a:cubicBezTo>
                    <a:pt x="10" y="119"/>
                    <a:pt x="3" y="125"/>
                    <a:pt x="2" y="137"/>
                  </a:cubicBezTo>
                  <a:cubicBezTo>
                    <a:pt x="0" y="155"/>
                    <a:pt x="10" y="179"/>
                    <a:pt x="26" y="18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n-ea"/>
                <a:ea typeface="+mn-ea"/>
                <a:cs typeface="+mn-ea"/>
                <a:sym typeface="+mn-lt"/>
              </a:endParaRPr>
            </a:p>
          </p:txBody>
        </p:sp>
        <p:sp>
          <p:nvSpPr>
            <p:cNvPr id="35" name="PA-任意多边形 6"/>
            <p:cNvSpPr>
              <a:spLocks noEditPoints="1"/>
            </p:cNvSpPr>
            <p:nvPr>
              <p:custDataLst>
                <p:tags r:id="rId8"/>
              </p:custDataLst>
            </p:nvPr>
          </p:nvSpPr>
          <p:spPr bwMode="auto">
            <a:xfrm>
              <a:off x="5637" y="2777"/>
              <a:ext cx="665" cy="423"/>
            </a:xfrm>
            <a:custGeom>
              <a:avLst/>
              <a:gdLst>
                <a:gd name="T0" fmla="*/ 487 w 488"/>
                <a:gd name="T1" fmla="*/ 190 h 311"/>
                <a:gd name="T2" fmla="*/ 487 w 488"/>
                <a:gd name="T3" fmla="*/ 176 h 311"/>
                <a:gd name="T4" fmla="*/ 469 w 488"/>
                <a:gd name="T5" fmla="*/ 99 h 311"/>
                <a:gd name="T6" fmla="*/ 445 w 488"/>
                <a:gd name="T7" fmla="*/ 66 h 311"/>
                <a:gd name="T8" fmla="*/ 340 w 488"/>
                <a:gd name="T9" fmla="*/ 22 h 311"/>
                <a:gd name="T10" fmla="*/ 311 w 488"/>
                <a:gd name="T11" fmla="*/ 0 h 311"/>
                <a:gd name="T12" fmla="*/ 307 w 488"/>
                <a:gd name="T13" fmla="*/ 4 h 311"/>
                <a:gd name="T14" fmla="*/ 250 w 488"/>
                <a:gd name="T15" fmla="*/ 60 h 311"/>
                <a:gd name="T16" fmla="*/ 192 w 488"/>
                <a:gd name="T17" fmla="*/ 24 h 311"/>
                <a:gd name="T18" fmla="*/ 182 w 488"/>
                <a:gd name="T19" fmla="*/ 6 h 311"/>
                <a:gd name="T20" fmla="*/ 181 w 488"/>
                <a:gd name="T21" fmla="*/ 4 h 311"/>
                <a:gd name="T22" fmla="*/ 177 w 488"/>
                <a:gd name="T23" fmla="*/ 0 h 311"/>
                <a:gd name="T24" fmla="*/ 149 w 488"/>
                <a:gd name="T25" fmla="*/ 22 h 311"/>
                <a:gd name="T26" fmla="*/ 44 w 488"/>
                <a:gd name="T27" fmla="*/ 66 h 311"/>
                <a:gd name="T28" fmla="*/ 20 w 488"/>
                <a:gd name="T29" fmla="*/ 99 h 311"/>
                <a:gd name="T30" fmla="*/ 1 w 488"/>
                <a:gd name="T31" fmla="*/ 181 h 311"/>
                <a:gd name="T32" fmla="*/ 5 w 488"/>
                <a:gd name="T33" fmla="*/ 295 h 311"/>
                <a:gd name="T34" fmla="*/ 243 w 488"/>
                <a:gd name="T35" fmla="*/ 311 h 311"/>
                <a:gd name="T36" fmla="*/ 245 w 488"/>
                <a:gd name="T37" fmla="*/ 311 h 311"/>
                <a:gd name="T38" fmla="*/ 484 w 488"/>
                <a:gd name="T39" fmla="*/ 295 h 311"/>
                <a:gd name="T40" fmla="*/ 488 w 488"/>
                <a:gd name="T41" fmla="*/ 218 h 311"/>
                <a:gd name="T42" fmla="*/ 185 w 488"/>
                <a:gd name="T43" fmla="*/ 35 h 311"/>
                <a:gd name="T44" fmla="*/ 194 w 488"/>
                <a:gd name="T45" fmla="*/ 112 h 311"/>
                <a:gd name="T46" fmla="*/ 176 w 488"/>
                <a:gd name="T47" fmla="*/ 20 h 311"/>
                <a:gd name="T48" fmla="*/ 106 w 488"/>
                <a:gd name="T49" fmla="*/ 292 h 311"/>
                <a:gd name="T50" fmla="*/ 103 w 488"/>
                <a:gd name="T51" fmla="*/ 161 h 311"/>
                <a:gd name="T52" fmla="*/ 95 w 488"/>
                <a:gd name="T53" fmla="*/ 290 h 311"/>
                <a:gd name="T54" fmla="*/ 19 w 488"/>
                <a:gd name="T55" fmla="*/ 217 h 311"/>
                <a:gd name="T56" fmla="*/ 19 w 488"/>
                <a:gd name="T57" fmla="*/ 181 h 311"/>
                <a:gd name="T58" fmla="*/ 36 w 488"/>
                <a:gd name="T59" fmla="*/ 105 h 311"/>
                <a:gd name="T60" fmla="*/ 144 w 488"/>
                <a:gd name="T61" fmla="*/ 45 h 311"/>
                <a:gd name="T62" fmla="*/ 193 w 488"/>
                <a:gd name="T63" fmla="*/ 133 h 311"/>
                <a:gd name="T64" fmla="*/ 230 w 488"/>
                <a:gd name="T65" fmla="*/ 114 h 311"/>
                <a:gd name="T66" fmla="*/ 303 w 488"/>
                <a:gd name="T67" fmla="*/ 35 h 311"/>
                <a:gd name="T68" fmla="*/ 330 w 488"/>
                <a:gd name="T69" fmla="*/ 35 h 311"/>
                <a:gd name="T70" fmla="*/ 263 w 488"/>
                <a:gd name="T71" fmla="*/ 67 h 311"/>
                <a:gd name="T72" fmla="*/ 387 w 488"/>
                <a:gd name="T73" fmla="*/ 290 h 311"/>
                <a:gd name="T74" fmla="*/ 380 w 488"/>
                <a:gd name="T75" fmla="*/ 161 h 311"/>
                <a:gd name="T76" fmla="*/ 377 w 488"/>
                <a:gd name="T77" fmla="*/ 292 h 311"/>
                <a:gd name="T78" fmla="*/ 258 w 488"/>
                <a:gd name="T79" fmla="*/ 114 h 311"/>
                <a:gd name="T80" fmla="*/ 294 w 488"/>
                <a:gd name="T81" fmla="*/ 132 h 311"/>
                <a:gd name="T82" fmla="*/ 343 w 488"/>
                <a:gd name="T83" fmla="*/ 40 h 311"/>
                <a:gd name="T84" fmla="*/ 453 w 488"/>
                <a:gd name="T85" fmla="*/ 105 h 311"/>
                <a:gd name="T86" fmla="*/ 469 w 488"/>
                <a:gd name="T87" fmla="*/ 176 h 311"/>
                <a:gd name="T88" fmla="*/ 471 w 488"/>
                <a:gd name="T89" fmla="*/ 28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8" h="311">
                  <a:moveTo>
                    <a:pt x="488" y="218"/>
                  </a:moveTo>
                  <a:cubicBezTo>
                    <a:pt x="488" y="207"/>
                    <a:pt x="487" y="198"/>
                    <a:pt x="487" y="190"/>
                  </a:cubicBezTo>
                  <a:cubicBezTo>
                    <a:pt x="487" y="187"/>
                    <a:pt x="487" y="183"/>
                    <a:pt x="487" y="181"/>
                  </a:cubicBezTo>
                  <a:cubicBezTo>
                    <a:pt x="487" y="179"/>
                    <a:pt x="487" y="177"/>
                    <a:pt x="487" y="176"/>
                  </a:cubicBezTo>
                  <a:cubicBezTo>
                    <a:pt x="487" y="176"/>
                    <a:pt x="487" y="176"/>
                    <a:pt x="487" y="176"/>
                  </a:cubicBezTo>
                  <a:cubicBezTo>
                    <a:pt x="484" y="139"/>
                    <a:pt x="477" y="115"/>
                    <a:pt x="469" y="99"/>
                  </a:cubicBezTo>
                  <a:cubicBezTo>
                    <a:pt x="461" y="82"/>
                    <a:pt x="452" y="73"/>
                    <a:pt x="446" y="67"/>
                  </a:cubicBezTo>
                  <a:cubicBezTo>
                    <a:pt x="445" y="66"/>
                    <a:pt x="445" y="66"/>
                    <a:pt x="445" y="66"/>
                  </a:cubicBezTo>
                  <a:cubicBezTo>
                    <a:pt x="412" y="48"/>
                    <a:pt x="379" y="37"/>
                    <a:pt x="340" y="22"/>
                  </a:cubicBezTo>
                  <a:cubicBezTo>
                    <a:pt x="340" y="22"/>
                    <a:pt x="340" y="22"/>
                    <a:pt x="340" y="22"/>
                  </a:cubicBezTo>
                  <a:cubicBezTo>
                    <a:pt x="317" y="2"/>
                    <a:pt x="317" y="2"/>
                    <a:pt x="317" y="2"/>
                  </a:cubicBezTo>
                  <a:cubicBezTo>
                    <a:pt x="315" y="1"/>
                    <a:pt x="313" y="0"/>
                    <a:pt x="311" y="0"/>
                  </a:cubicBezTo>
                  <a:cubicBezTo>
                    <a:pt x="310" y="1"/>
                    <a:pt x="308" y="2"/>
                    <a:pt x="307" y="4"/>
                  </a:cubicBezTo>
                  <a:cubicBezTo>
                    <a:pt x="307" y="4"/>
                    <a:pt x="307" y="4"/>
                    <a:pt x="307" y="4"/>
                  </a:cubicBezTo>
                  <a:cubicBezTo>
                    <a:pt x="307" y="4"/>
                    <a:pt x="304" y="14"/>
                    <a:pt x="296" y="25"/>
                  </a:cubicBezTo>
                  <a:cubicBezTo>
                    <a:pt x="288" y="36"/>
                    <a:pt x="267" y="54"/>
                    <a:pt x="250" y="60"/>
                  </a:cubicBezTo>
                  <a:cubicBezTo>
                    <a:pt x="239" y="60"/>
                    <a:pt x="239" y="60"/>
                    <a:pt x="239" y="60"/>
                  </a:cubicBezTo>
                  <a:cubicBezTo>
                    <a:pt x="218" y="50"/>
                    <a:pt x="200" y="36"/>
                    <a:pt x="192" y="24"/>
                  </a:cubicBezTo>
                  <a:cubicBezTo>
                    <a:pt x="188" y="19"/>
                    <a:pt x="185" y="14"/>
                    <a:pt x="183" y="10"/>
                  </a:cubicBezTo>
                  <a:cubicBezTo>
                    <a:pt x="182" y="8"/>
                    <a:pt x="182" y="6"/>
                    <a:pt x="182" y="6"/>
                  </a:cubicBezTo>
                  <a:cubicBezTo>
                    <a:pt x="181" y="5"/>
                    <a:pt x="181" y="5"/>
                    <a:pt x="181" y="4"/>
                  </a:cubicBezTo>
                  <a:cubicBezTo>
                    <a:pt x="181" y="4"/>
                    <a:pt x="181" y="4"/>
                    <a:pt x="181" y="4"/>
                  </a:cubicBezTo>
                  <a:cubicBezTo>
                    <a:pt x="181" y="4"/>
                    <a:pt x="181" y="4"/>
                    <a:pt x="181" y="4"/>
                  </a:cubicBezTo>
                  <a:cubicBezTo>
                    <a:pt x="180" y="2"/>
                    <a:pt x="179" y="1"/>
                    <a:pt x="177" y="0"/>
                  </a:cubicBezTo>
                  <a:cubicBezTo>
                    <a:pt x="175" y="0"/>
                    <a:pt x="173" y="1"/>
                    <a:pt x="172" y="2"/>
                  </a:cubicBezTo>
                  <a:cubicBezTo>
                    <a:pt x="149" y="22"/>
                    <a:pt x="149" y="22"/>
                    <a:pt x="149" y="22"/>
                  </a:cubicBezTo>
                  <a:cubicBezTo>
                    <a:pt x="148" y="22"/>
                    <a:pt x="148" y="22"/>
                    <a:pt x="148" y="22"/>
                  </a:cubicBezTo>
                  <a:cubicBezTo>
                    <a:pt x="109" y="37"/>
                    <a:pt x="77" y="48"/>
                    <a:pt x="44" y="66"/>
                  </a:cubicBezTo>
                  <a:cubicBezTo>
                    <a:pt x="42" y="67"/>
                    <a:pt x="42" y="67"/>
                    <a:pt x="42" y="67"/>
                  </a:cubicBezTo>
                  <a:cubicBezTo>
                    <a:pt x="37" y="73"/>
                    <a:pt x="28" y="82"/>
                    <a:pt x="20" y="99"/>
                  </a:cubicBezTo>
                  <a:cubicBezTo>
                    <a:pt x="12" y="115"/>
                    <a:pt x="5" y="139"/>
                    <a:pt x="2" y="176"/>
                  </a:cubicBezTo>
                  <a:cubicBezTo>
                    <a:pt x="1" y="177"/>
                    <a:pt x="1" y="179"/>
                    <a:pt x="1" y="181"/>
                  </a:cubicBezTo>
                  <a:cubicBezTo>
                    <a:pt x="1" y="198"/>
                    <a:pt x="0" y="250"/>
                    <a:pt x="0" y="290"/>
                  </a:cubicBezTo>
                  <a:cubicBezTo>
                    <a:pt x="0" y="293"/>
                    <a:pt x="2" y="295"/>
                    <a:pt x="5" y="295"/>
                  </a:cubicBezTo>
                  <a:cubicBezTo>
                    <a:pt x="33" y="299"/>
                    <a:pt x="95" y="306"/>
                    <a:pt x="96" y="306"/>
                  </a:cubicBezTo>
                  <a:cubicBezTo>
                    <a:pt x="139" y="309"/>
                    <a:pt x="197" y="311"/>
                    <a:pt x="243" y="311"/>
                  </a:cubicBezTo>
                  <a:cubicBezTo>
                    <a:pt x="244" y="311"/>
                    <a:pt x="244" y="311"/>
                    <a:pt x="244" y="311"/>
                  </a:cubicBezTo>
                  <a:cubicBezTo>
                    <a:pt x="244" y="311"/>
                    <a:pt x="245" y="311"/>
                    <a:pt x="245" y="311"/>
                  </a:cubicBezTo>
                  <a:cubicBezTo>
                    <a:pt x="291" y="311"/>
                    <a:pt x="344" y="309"/>
                    <a:pt x="387" y="306"/>
                  </a:cubicBezTo>
                  <a:cubicBezTo>
                    <a:pt x="388" y="306"/>
                    <a:pt x="456" y="299"/>
                    <a:pt x="484" y="295"/>
                  </a:cubicBezTo>
                  <a:cubicBezTo>
                    <a:pt x="486" y="295"/>
                    <a:pt x="488" y="293"/>
                    <a:pt x="488" y="290"/>
                  </a:cubicBezTo>
                  <a:cubicBezTo>
                    <a:pt x="488" y="267"/>
                    <a:pt x="488" y="240"/>
                    <a:pt x="488" y="218"/>
                  </a:cubicBezTo>
                  <a:close/>
                  <a:moveTo>
                    <a:pt x="176" y="20"/>
                  </a:moveTo>
                  <a:cubicBezTo>
                    <a:pt x="178" y="24"/>
                    <a:pt x="181" y="29"/>
                    <a:pt x="185" y="35"/>
                  </a:cubicBezTo>
                  <a:cubicBezTo>
                    <a:pt x="193" y="45"/>
                    <a:pt x="206" y="58"/>
                    <a:pt x="225" y="67"/>
                  </a:cubicBezTo>
                  <a:cubicBezTo>
                    <a:pt x="220" y="72"/>
                    <a:pt x="195" y="111"/>
                    <a:pt x="194" y="112"/>
                  </a:cubicBezTo>
                  <a:cubicBezTo>
                    <a:pt x="167" y="77"/>
                    <a:pt x="159" y="41"/>
                    <a:pt x="158" y="35"/>
                  </a:cubicBezTo>
                  <a:lnTo>
                    <a:pt x="176" y="20"/>
                  </a:lnTo>
                  <a:close/>
                  <a:moveTo>
                    <a:pt x="201" y="295"/>
                  </a:moveTo>
                  <a:cubicBezTo>
                    <a:pt x="170" y="295"/>
                    <a:pt x="134" y="294"/>
                    <a:pt x="106" y="292"/>
                  </a:cubicBezTo>
                  <a:cubicBezTo>
                    <a:pt x="106" y="165"/>
                    <a:pt x="106" y="165"/>
                    <a:pt x="106" y="165"/>
                  </a:cubicBezTo>
                  <a:cubicBezTo>
                    <a:pt x="106" y="163"/>
                    <a:pt x="105" y="162"/>
                    <a:pt x="103" y="161"/>
                  </a:cubicBezTo>
                  <a:cubicBezTo>
                    <a:pt x="101" y="160"/>
                    <a:pt x="99" y="160"/>
                    <a:pt x="98" y="161"/>
                  </a:cubicBezTo>
                  <a:cubicBezTo>
                    <a:pt x="96" y="163"/>
                    <a:pt x="95" y="258"/>
                    <a:pt x="95" y="290"/>
                  </a:cubicBezTo>
                  <a:cubicBezTo>
                    <a:pt x="68" y="288"/>
                    <a:pt x="42" y="285"/>
                    <a:pt x="18" y="282"/>
                  </a:cubicBezTo>
                  <a:cubicBezTo>
                    <a:pt x="18" y="260"/>
                    <a:pt x="18" y="236"/>
                    <a:pt x="19" y="217"/>
                  </a:cubicBezTo>
                  <a:cubicBezTo>
                    <a:pt x="19" y="206"/>
                    <a:pt x="19" y="197"/>
                    <a:pt x="19" y="189"/>
                  </a:cubicBezTo>
                  <a:cubicBezTo>
                    <a:pt x="19" y="186"/>
                    <a:pt x="19" y="183"/>
                    <a:pt x="19" y="181"/>
                  </a:cubicBezTo>
                  <a:cubicBezTo>
                    <a:pt x="19" y="178"/>
                    <a:pt x="19" y="177"/>
                    <a:pt x="19" y="176"/>
                  </a:cubicBezTo>
                  <a:cubicBezTo>
                    <a:pt x="22" y="142"/>
                    <a:pt x="29" y="120"/>
                    <a:pt x="36" y="105"/>
                  </a:cubicBezTo>
                  <a:cubicBezTo>
                    <a:pt x="43" y="91"/>
                    <a:pt x="50" y="84"/>
                    <a:pt x="55" y="78"/>
                  </a:cubicBezTo>
                  <a:cubicBezTo>
                    <a:pt x="84" y="62"/>
                    <a:pt x="109" y="58"/>
                    <a:pt x="144" y="45"/>
                  </a:cubicBezTo>
                  <a:cubicBezTo>
                    <a:pt x="146" y="56"/>
                    <a:pt x="158" y="94"/>
                    <a:pt x="187" y="130"/>
                  </a:cubicBezTo>
                  <a:cubicBezTo>
                    <a:pt x="189" y="132"/>
                    <a:pt x="191" y="133"/>
                    <a:pt x="193" y="133"/>
                  </a:cubicBezTo>
                  <a:cubicBezTo>
                    <a:pt x="195" y="133"/>
                    <a:pt x="212" y="100"/>
                    <a:pt x="216" y="97"/>
                  </a:cubicBezTo>
                  <a:cubicBezTo>
                    <a:pt x="230" y="114"/>
                    <a:pt x="230" y="114"/>
                    <a:pt x="230" y="114"/>
                  </a:cubicBezTo>
                  <a:lnTo>
                    <a:pt x="201" y="295"/>
                  </a:lnTo>
                  <a:close/>
                  <a:moveTo>
                    <a:pt x="303" y="35"/>
                  </a:moveTo>
                  <a:cubicBezTo>
                    <a:pt x="307" y="29"/>
                    <a:pt x="310" y="24"/>
                    <a:pt x="312" y="20"/>
                  </a:cubicBezTo>
                  <a:cubicBezTo>
                    <a:pt x="330" y="35"/>
                    <a:pt x="330" y="35"/>
                    <a:pt x="330" y="35"/>
                  </a:cubicBezTo>
                  <a:cubicBezTo>
                    <a:pt x="330" y="41"/>
                    <a:pt x="321" y="77"/>
                    <a:pt x="294" y="112"/>
                  </a:cubicBezTo>
                  <a:cubicBezTo>
                    <a:pt x="293" y="111"/>
                    <a:pt x="267" y="70"/>
                    <a:pt x="263" y="67"/>
                  </a:cubicBezTo>
                  <a:cubicBezTo>
                    <a:pt x="283" y="58"/>
                    <a:pt x="295" y="45"/>
                    <a:pt x="303" y="35"/>
                  </a:cubicBezTo>
                  <a:close/>
                  <a:moveTo>
                    <a:pt x="387" y="290"/>
                  </a:moveTo>
                  <a:cubicBezTo>
                    <a:pt x="387" y="290"/>
                    <a:pt x="387" y="163"/>
                    <a:pt x="385" y="161"/>
                  </a:cubicBezTo>
                  <a:cubicBezTo>
                    <a:pt x="384" y="160"/>
                    <a:pt x="382" y="160"/>
                    <a:pt x="380" y="161"/>
                  </a:cubicBezTo>
                  <a:cubicBezTo>
                    <a:pt x="378" y="162"/>
                    <a:pt x="377" y="163"/>
                    <a:pt x="377" y="165"/>
                  </a:cubicBezTo>
                  <a:cubicBezTo>
                    <a:pt x="377" y="165"/>
                    <a:pt x="376" y="259"/>
                    <a:pt x="377" y="292"/>
                  </a:cubicBezTo>
                  <a:cubicBezTo>
                    <a:pt x="349" y="294"/>
                    <a:pt x="318" y="295"/>
                    <a:pt x="287" y="295"/>
                  </a:cubicBezTo>
                  <a:cubicBezTo>
                    <a:pt x="282" y="262"/>
                    <a:pt x="259" y="114"/>
                    <a:pt x="258" y="114"/>
                  </a:cubicBezTo>
                  <a:cubicBezTo>
                    <a:pt x="258" y="114"/>
                    <a:pt x="271" y="99"/>
                    <a:pt x="271" y="99"/>
                  </a:cubicBezTo>
                  <a:cubicBezTo>
                    <a:pt x="275" y="103"/>
                    <a:pt x="292" y="132"/>
                    <a:pt x="294" y="132"/>
                  </a:cubicBezTo>
                  <a:cubicBezTo>
                    <a:pt x="296" y="132"/>
                    <a:pt x="298" y="131"/>
                    <a:pt x="299" y="130"/>
                  </a:cubicBezTo>
                  <a:cubicBezTo>
                    <a:pt x="328" y="94"/>
                    <a:pt x="342" y="52"/>
                    <a:pt x="343" y="40"/>
                  </a:cubicBezTo>
                  <a:cubicBezTo>
                    <a:pt x="379" y="53"/>
                    <a:pt x="404" y="62"/>
                    <a:pt x="433" y="78"/>
                  </a:cubicBezTo>
                  <a:cubicBezTo>
                    <a:pt x="439" y="84"/>
                    <a:pt x="446" y="91"/>
                    <a:pt x="453" y="105"/>
                  </a:cubicBezTo>
                  <a:cubicBezTo>
                    <a:pt x="460" y="120"/>
                    <a:pt x="466" y="142"/>
                    <a:pt x="469" y="176"/>
                  </a:cubicBezTo>
                  <a:cubicBezTo>
                    <a:pt x="469" y="176"/>
                    <a:pt x="469" y="176"/>
                    <a:pt x="469" y="176"/>
                  </a:cubicBezTo>
                  <a:cubicBezTo>
                    <a:pt x="469" y="177"/>
                    <a:pt x="469" y="178"/>
                    <a:pt x="469" y="181"/>
                  </a:cubicBezTo>
                  <a:cubicBezTo>
                    <a:pt x="470" y="196"/>
                    <a:pt x="470" y="243"/>
                    <a:pt x="471" y="282"/>
                  </a:cubicBezTo>
                  <a:cubicBezTo>
                    <a:pt x="447" y="285"/>
                    <a:pt x="414" y="288"/>
                    <a:pt x="387" y="29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n-ea"/>
                <a:ea typeface="+mn-ea"/>
                <a:cs typeface="+mn-ea"/>
                <a:sym typeface="+mn-lt"/>
              </a:endParaRPr>
            </a:p>
          </p:txBody>
        </p:sp>
      </p:grpSp>
      <p:sp>
        <p:nvSpPr>
          <p:cNvPr id="37" name="矩形 36"/>
          <p:cNvSpPr/>
          <p:nvPr/>
        </p:nvSpPr>
        <p:spPr>
          <a:xfrm>
            <a:off x="1914525" y="1224915"/>
            <a:ext cx="6790055" cy="829945"/>
          </a:xfrm>
          <a:prstGeom prst="rect">
            <a:avLst/>
          </a:prstGeom>
          <a:noFill/>
        </p:spPr>
        <p:txBody>
          <a:bodyPr wrap="square" rtlCol="0">
            <a:spAutoFit/>
          </a:bodyPr>
          <a:lstStyle/>
          <a:p>
            <a:pPr algn="l" defTabSz="1219200" rtl="0"/>
            <a:r>
              <a:rPr lang="en-US" altLang="zh-CN" sz="2800" b="1" kern="1200" dirty="0">
                <a:solidFill>
                  <a:schemeClr val="bg1"/>
                </a:solidFill>
                <a:latin typeface="+mn-ea"/>
                <a:ea typeface="+mn-ea"/>
                <a:cs typeface="+mn-ea"/>
              </a:rPr>
              <a:t>2.</a:t>
            </a:r>
            <a:r>
              <a:rPr lang="zh-CN" altLang="zh-CN" sz="2800" b="1" kern="1200" dirty="0">
                <a:solidFill>
                  <a:schemeClr val="bg1"/>
                </a:solidFill>
                <a:latin typeface="+mn-ea"/>
                <a:ea typeface="+mn-ea"/>
                <a:cs typeface="+mn-ea"/>
              </a:rPr>
              <a:t>保障教育事业社会主义方向的客观需要</a:t>
            </a:r>
            <a:endParaRPr lang="zh-CN" altLang="zh-CN" sz="2400" b="1" kern="1200" dirty="0">
              <a:solidFill>
                <a:schemeClr val="bg1"/>
              </a:solidFill>
              <a:latin typeface="+mn-ea"/>
              <a:ea typeface="+mn-ea"/>
              <a:cs typeface="+mn-ea"/>
            </a:endParaRPr>
          </a:p>
          <a:p>
            <a:pPr algn="l" defTabSz="1219200" rtl="0"/>
            <a:endParaRPr lang="zh-CN" altLang="en-US" sz="2000" kern="1200" dirty="0">
              <a:solidFill>
                <a:schemeClr val="bg1"/>
              </a:solidFill>
              <a:latin typeface="+mn-ea"/>
              <a:ea typeface="+mn-ea"/>
              <a:cs typeface="+mn-ea"/>
              <a:sym typeface="+mn-lt"/>
            </a:endParaRPr>
          </a:p>
        </p:txBody>
      </p:sp>
      <p:sp>
        <p:nvSpPr>
          <p:cNvPr id="38" name="PA-1022257"/>
          <p:cNvSpPr/>
          <p:nvPr>
            <p:custDataLst>
              <p:tags r:id="rId9"/>
            </p:custDataLst>
          </p:nvPr>
        </p:nvSpPr>
        <p:spPr>
          <a:xfrm>
            <a:off x="965200" y="2378710"/>
            <a:ext cx="9161780" cy="628015"/>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r>
              <a:rPr lang="en-US" altLang="zh-CN" sz="2400" b="1" dirty="0">
                <a:solidFill>
                  <a:schemeClr val="bg1"/>
                </a:solidFill>
                <a:latin typeface="+mn-ea"/>
              </a:rPr>
              <a:t>·</a:t>
            </a:r>
            <a:r>
              <a:rPr lang="zh-CN" altLang="zh-CN" sz="2400" b="1" dirty="0"/>
              <a:t>坚持社会主义办学方向，就必须坚持马克思主义指导地位。</a:t>
            </a:r>
            <a:endParaRPr lang="zh-CN" altLang="zh-CN" sz="2400" b="1" dirty="0"/>
          </a:p>
        </p:txBody>
      </p:sp>
      <p:sp>
        <p:nvSpPr>
          <p:cNvPr id="41" name="PA-1022262"/>
          <p:cNvSpPr/>
          <p:nvPr>
            <p:custDataLst>
              <p:tags r:id="rId10"/>
            </p:custDataLst>
          </p:nvPr>
        </p:nvSpPr>
        <p:spPr>
          <a:xfrm>
            <a:off x="965200" y="3429000"/>
            <a:ext cx="9161780" cy="669290"/>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r>
              <a:rPr lang="en-US" altLang="zh-CN" sz="3200" b="1" dirty="0">
                <a:solidFill>
                  <a:schemeClr val="bg1"/>
                </a:solidFill>
                <a:latin typeface="+mn-ea"/>
              </a:rPr>
              <a:t>·</a:t>
            </a:r>
            <a:r>
              <a:rPr lang="zh-CN" altLang="zh-CN" sz="2400" b="1" dirty="0"/>
              <a:t>坚持社会主义办学方向，就要准确把握立德树人这一根本任务。</a:t>
            </a:r>
            <a:endParaRPr lang="zh-CN" altLang="zh-CN" sz="2400" b="1" dirty="0"/>
          </a:p>
        </p:txBody>
      </p:sp>
      <p:sp>
        <p:nvSpPr>
          <p:cNvPr id="16" name="PA-1022262"/>
          <p:cNvSpPr/>
          <p:nvPr>
            <p:custDataLst>
              <p:tags r:id="rId11"/>
            </p:custDataLst>
          </p:nvPr>
        </p:nvSpPr>
        <p:spPr>
          <a:xfrm>
            <a:off x="948690" y="4694555"/>
            <a:ext cx="9177655" cy="673100"/>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r>
              <a:rPr lang="en-US" altLang="zh-CN" sz="2400" b="1" dirty="0">
                <a:solidFill>
                  <a:schemeClr val="bg1"/>
                </a:solidFill>
                <a:latin typeface="+mn-ea"/>
              </a:rPr>
              <a:t>·</a:t>
            </a:r>
            <a:r>
              <a:rPr lang="zh-CN" altLang="zh-CN" sz="2400" b="1" dirty="0"/>
              <a:t>坚持社会主义办学方向，必须加强党对教育工作的全面领导。</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bldLvl="0" animBg="1"/>
      <p:bldP spid="41" grpId="0" bldLvl="0" animBg="1"/>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itds2"/>
          <p:cNvSpPr txBox="1"/>
          <p:nvPr/>
        </p:nvSpPr>
        <p:spPr>
          <a:xfrm>
            <a:off x="855074" y="72217"/>
            <a:ext cx="7209426"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（三）贯彻落实党的教育方针的重大意义</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8" name="PA-1022188"/>
          <p:cNvGrpSpPr/>
          <p:nvPr>
            <p:custDataLst>
              <p:tags r:id="rId1"/>
            </p:custDataLst>
          </p:nvPr>
        </p:nvGrpSpPr>
        <p:grpSpPr>
          <a:xfrm>
            <a:off x="1512999" y="1054689"/>
            <a:ext cx="8254591" cy="872843"/>
            <a:chOff x="760768" y="1968049"/>
            <a:chExt cx="7057687" cy="628650"/>
          </a:xfrm>
        </p:grpSpPr>
        <p:sp>
          <p:nvSpPr>
            <p:cNvPr id="29" name="PA-平行四边形 5"/>
            <p:cNvSpPr/>
            <p:nvPr>
              <p:custDataLst>
                <p:tags r:id="rId2"/>
              </p:custDataLst>
            </p:nvPr>
          </p:nvSpPr>
          <p:spPr>
            <a:xfrm>
              <a:off x="760768" y="2133600"/>
              <a:ext cx="952500" cy="419100"/>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30" name="PA-平行四边形 6"/>
            <p:cNvSpPr/>
            <p:nvPr>
              <p:custDataLst>
                <p:tags r:id="rId3"/>
              </p:custDataLst>
            </p:nvPr>
          </p:nvSpPr>
          <p:spPr>
            <a:xfrm>
              <a:off x="5811855" y="2177600"/>
              <a:ext cx="2006600" cy="419099"/>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31" name="PA-平行四边形 7"/>
            <p:cNvSpPr/>
            <p:nvPr>
              <p:custDataLst>
                <p:tags r:id="rId4"/>
              </p:custDataLst>
            </p:nvPr>
          </p:nvSpPr>
          <p:spPr>
            <a:xfrm>
              <a:off x="1112867" y="1968049"/>
              <a:ext cx="6155454" cy="524072"/>
            </a:xfrm>
            <a:prstGeom prst="parallelogram">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grpSp>
      <p:grpSp>
        <p:nvGrpSpPr>
          <p:cNvPr id="32" name="PA-1022191"/>
          <p:cNvGrpSpPr>
            <a:grpSpLocks noChangeAspect="1"/>
          </p:cNvGrpSpPr>
          <p:nvPr>
            <p:custDataLst>
              <p:tags r:id="rId5"/>
            </p:custDataLst>
          </p:nvPr>
        </p:nvGrpSpPr>
        <p:grpSpPr bwMode="auto">
          <a:xfrm>
            <a:off x="689425" y="1196120"/>
            <a:ext cx="652793" cy="783156"/>
            <a:chOff x="5636" y="2402"/>
            <a:chExt cx="666" cy="799"/>
          </a:xfrm>
        </p:grpSpPr>
        <p:sp>
          <p:nvSpPr>
            <p:cNvPr id="33" name="PA-AutoShape 3"/>
            <p:cNvSpPr>
              <a:spLocks noChangeAspect="1" noChangeArrowheads="1" noTextEdit="1"/>
            </p:cNvSpPr>
            <p:nvPr>
              <p:custDataLst>
                <p:tags r:id="rId6"/>
              </p:custDataLst>
            </p:nvPr>
          </p:nvSpPr>
          <p:spPr bwMode="auto">
            <a:xfrm>
              <a:off x="5636" y="2402"/>
              <a:ext cx="66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prstClr val="black"/>
                </a:solidFill>
                <a:latin typeface="+mn-ea"/>
                <a:ea typeface="+mn-ea"/>
                <a:cs typeface="+mn-ea"/>
                <a:sym typeface="+mn-lt"/>
              </a:endParaRPr>
            </a:p>
          </p:txBody>
        </p:sp>
        <p:sp>
          <p:nvSpPr>
            <p:cNvPr id="34" name="PA-任意多边形 5"/>
            <p:cNvSpPr/>
            <p:nvPr>
              <p:custDataLst>
                <p:tags r:id="rId7"/>
              </p:custDataLst>
            </p:nvPr>
          </p:nvSpPr>
          <p:spPr bwMode="auto">
            <a:xfrm>
              <a:off x="5805" y="2401"/>
              <a:ext cx="331" cy="386"/>
            </a:xfrm>
            <a:custGeom>
              <a:avLst/>
              <a:gdLst>
                <a:gd name="T0" fmla="*/ 26 w 243"/>
                <a:gd name="T1" fmla="*/ 184 h 284"/>
                <a:gd name="T2" fmla="*/ 123 w 243"/>
                <a:gd name="T3" fmla="*/ 284 h 284"/>
                <a:gd name="T4" fmla="*/ 219 w 243"/>
                <a:gd name="T5" fmla="*/ 183 h 284"/>
                <a:gd name="T6" fmla="*/ 241 w 243"/>
                <a:gd name="T7" fmla="*/ 137 h 284"/>
                <a:gd name="T8" fmla="*/ 226 w 243"/>
                <a:gd name="T9" fmla="*/ 117 h 284"/>
                <a:gd name="T10" fmla="*/ 123 w 243"/>
                <a:gd name="T11" fmla="*/ 0 h 284"/>
                <a:gd name="T12" fmla="*/ 19 w 243"/>
                <a:gd name="T13" fmla="*/ 116 h 284"/>
                <a:gd name="T14" fmla="*/ 2 w 243"/>
                <a:gd name="T15" fmla="*/ 137 h 284"/>
                <a:gd name="T16" fmla="*/ 26 w 243"/>
                <a:gd name="T17" fmla="*/ 1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84">
                  <a:moveTo>
                    <a:pt x="26" y="184"/>
                  </a:moveTo>
                  <a:cubicBezTo>
                    <a:pt x="40" y="236"/>
                    <a:pt x="71" y="284"/>
                    <a:pt x="123" y="284"/>
                  </a:cubicBezTo>
                  <a:cubicBezTo>
                    <a:pt x="174" y="284"/>
                    <a:pt x="206" y="236"/>
                    <a:pt x="219" y="183"/>
                  </a:cubicBezTo>
                  <a:cubicBezTo>
                    <a:pt x="234" y="176"/>
                    <a:pt x="243" y="154"/>
                    <a:pt x="241" y="137"/>
                  </a:cubicBezTo>
                  <a:cubicBezTo>
                    <a:pt x="239" y="126"/>
                    <a:pt x="234" y="120"/>
                    <a:pt x="226" y="117"/>
                  </a:cubicBezTo>
                  <a:cubicBezTo>
                    <a:pt x="223" y="52"/>
                    <a:pt x="183" y="0"/>
                    <a:pt x="123" y="0"/>
                  </a:cubicBezTo>
                  <a:cubicBezTo>
                    <a:pt x="63" y="0"/>
                    <a:pt x="23" y="51"/>
                    <a:pt x="19" y="116"/>
                  </a:cubicBezTo>
                  <a:cubicBezTo>
                    <a:pt x="10" y="119"/>
                    <a:pt x="3" y="125"/>
                    <a:pt x="2" y="137"/>
                  </a:cubicBezTo>
                  <a:cubicBezTo>
                    <a:pt x="0" y="155"/>
                    <a:pt x="10" y="179"/>
                    <a:pt x="26" y="18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n-ea"/>
                <a:ea typeface="+mn-ea"/>
                <a:cs typeface="+mn-ea"/>
                <a:sym typeface="+mn-lt"/>
              </a:endParaRPr>
            </a:p>
          </p:txBody>
        </p:sp>
        <p:sp>
          <p:nvSpPr>
            <p:cNvPr id="35" name="PA-任意多边形 6"/>
            <p:cNvSpPr>
              <a:spLocks noEditPoints="1"/>
            </p:cNvSpPr>
            <p:nvPr>
              <p:custDataLst>
                <p:tags r:id="rId8"/>
              </p:custDataLst>
            </p:nvPr>
          </p:nvSpPr>
          <p:spPr bwMode="auto">
            <a:xfrm>
              <a:off x="5637" y="2777"/>
              <a:ext cx="665" cy="423"/>
            </a:xfrm>
            <a:custGeom>
              <a:avLst/>
              <a:gdLst>
                <a:gd name="T0" fmla="*/ 487 w 488"/>
                <a:gd name="T1" fmla="*/ 190 h 311"/>
                <a:gd name="T2" fmla="*/ 487 w 488"/>
                <a:gd name="T3" fmla="*/ 176 h 311"/>
                <a:gd name="T4" fmla="*/ 469 w 488"/>
                <a:gd name="T5" fmla="*/ 99 h 311"/>
                <a:gd name="T6" fmla="*/ 445 w 488"/>
                <a:gd name="T7" fmla="*/ 66 h 311"/>
                <a:gd name="T8" fmla="*/ 340 w 488"/>
                <a:gd name="T9" fmla="*/ 22 h 311"/>
                <a:gd name="T10" fmla="*/ 311 w 488"/>
                <a:gd name="T11" fmla="*/ 0 h 311"/>
                <a:gd name="T12" fmla="*/ 307 w 488"/>
                <a:gd name="T13" fmla="*/ 4 h 311"/>
                <a:gd name="T14" fmla="*/ 250 w 488"/>
                <a:gd name="T15" fmla="*/ 60 h 311"/>
                <a:gd name="T16" fmla="*/ 192 w 488"/>
                <a:gd name="T17" fmla="*/ 24 h 311"/>
                <a:gd name="T18" fmla="*/ 182 w 488"/>
                <a:gd name="T19" fmla="*/ 6 h 311"/>
                <a:gd name="T20" fmla="*/ 181 w 488"/>
                <a:gd name="T21" fmla="*/ 4 h 311"/>
                <a:gd name="T22" fmla="*/ 177 w 488"/>
                <a:gd name="T23" fmla="*/ 0 h 311"/>
                <a:gd name="T24" fmla="*/ 149 w 488"/>
                <a:gd name="T25" fmla="*/ 22 h 311"/>
                <a:gd name="T26" fmla="*/ 44 w 488"/>
                <a:gd name="T27" fmla="*/ 66 h 311"/>
                <a:gd name="T28" fmla="*/ 20 w 488"/>
                <a:gd name="T29" fmla="*/ 99 h 311"/>
                <a:gd name="T30" fmla="*/ 1 w 488"/>
                <a:gd name="T31" fmla="*/ 181 h 311"/>
                <a:gd name="T32" fmla="*/ 5 w 488"/>
                <a:gd name="T33" fmla="*/ 295 h 311"/>
                <a:gd name="T34" fmla="*/ 243 w 488"/>
                <a:gd name="T35" fmla="*/ 311 h 311"/>
                <a:gd name="T36" fmla="*/ 245 w 488"/>
                <a:gd name="T37" fmla="*/ 311 h 311"/>
                <a:gd name="T38" fmla="*/ 484 w 488"/>
                <a:gd name="T39" fmla="*/ 295 h 311"/>
                <a:gd name="T40" fmla="*/ 488 w 488"/>
                <a:gd name="T41" fmla="*/ 218 h 311"/>
                <a:gd name="T42" fmla="*/ 185 w 488"/>
                <a:gd name="T43" fmla="*/ 35 h 311"/>
                <a:gd name="T44" fmla="*/ 194 w 488"/>
                <a:gd name="T45" fmla="*/ 112 h 311"/>
                <a:gd name="T46" fmla="*/ 176 w 488"/>
                <a:gd name="T47" fmla="*/ 20 h 311"/>
                <a:gd name="T48" fmla="*/ 106 w 488"/>
                <a:gd name="T49" fmla="*/ 292 h 311"/>
                <a:gd name="T50" fmla="*/ 103 w 488"/>
                <a:gd name="T51" fmla="*/ 161 h 311"/>
                <a:gd name="T52" fmla="*/ 95 w 488"/>
                <a:gd name="T53" fmla="*/ 290 h 311"/>
                <a:gd name="T54" fmla="*/ 19 w 488"/>
                <a:gd name="T55" fmla="*/ 217 h 311"/>
                <a:gd name="T56" fmla="*/ 19 w 488"/>
                <a:gd name="T57" fmla="*/ 181 h 311"/>
                <a:gd name="T58" fmla="*/ 36 w 488"/>
                <a:gd name="T59" fmla="*/ 105 h 311"/>
                <a:gd name="T60" fmla="*/ 144 w 488"/>
                <a:gd name="T61" fmla="*/ 45 h 311"/>
                <a:gd name="T62" fmla="*/ 193 w 488"/>
                <a:gd name="T63" fmla="*/ 133 h 311"/>
                <a:gd name="T64" fmla="*/ 230 w 488"/>
                <a:gd name="T65" fmla="*/ 114 h 311"/>
                <a:gd name="T66" fmla="*/ 303 w 488"/>
                <a:gd name="T67" fmla="*/ 35 h 311"/>
                <a:gd name="T68" fmla="*/ 330 w 488"/>
                <a:gd name="T69" fmla="*/ 35 h 311"/>
                <a:gd name="T70" fmla="*/ 263 w 488"/>
                <a:gd name="T71" fmla="*/ 67 h 311"/>
                <a:gd name="T72" fmla="*/ 387 w 488"/>
                <a:gd name="T73" fmla="*/ 290 h 311"/>
                <a:gd name="T74" fmla="*/ 380 w 488"/>
                <a:gd name="T75" fmla="*/ 161 h 311"/>
                <a:gd name="T76" fmla="*/ 377 w 488"/>
                <a:gd name="T77" fmla="*/ 292 h 311"/>
                <a:gd name="T78" fmla="*/ 258 w 488"/>
                <a:gd name="T79" fmla="*/ 114 h 311"/>
                <a:gd name="T80" fmla="*/ 294 w 488"/>
                <a:gd name="T81" fmla="*/ 132 h 311"/>
                <a:gd name="T82" fmla="*/ 343 w 488"/>
                <a:gd name="T83" fmla="*/ 40 h 311"/>
                <a:gd name="T84" fmla="*/ 453 w 488"/>
                <a:gd name="T85" fmla="*/ 105 h 311"/>
                <a:gd name="T86" fmla="*/ 469 w 488"/>
                <a:gd name="T87" fmla="*/ 176 h 311"/>
                <a:gd name="T88" fmla="*/ 471 w 488"/>
                <a:gd name="T89" fmla="*/ 28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8" h="311">
                  <a:moveTo>
                    <a:pt x="488" y="218"/>
                  </a:moveTo>
                  <a:cubicBezTo>
                    <a:pt x="488" y="207"/>
                    <a:pt x="487" y="198"/>
                    <a:pt x="487" y="190"/>
                  </a:cubicBezTo>
                  <a:cubicBezTo>
                    <a:pt x="487" y="187"/>
                    <a:pt x="487" y="183"/>
                    <a:pt x="487" y="181"/>
                  </a:cubicBezTo>
                  <a:cubicBezTo>
                    <a:pt x="487" y="179"/>
                    <a:pt x="487" y="177"/>
                    <a:pt x="487" y="176"/>
                  </a:cubicBezTo>
                  <a:cubicBezTo>
                    <a:pt x="487" y="176"/>
                    <a:pt x="487" y="176"/>
                    <a:pt x="487" y="176"/>
                  </a:cubicBezTo>
                  <a:cubicBezTo>
                    <a:pt x="484" y="139"/>
                    <a:pt x="477" y="115"/>
                    <a:pt x="469" y="99"/>
                  </a:cubicBezTo>
                  <a:cubicBezTo>
                    <a:pt x="461" y="82"/>
                    <a:pt x="452" y="73"/>
                    <a:pt x="446" y="67"/>
                  </a:cubicBezTo>
                  <a:cubicBezTo>
                    <a:pt x="445" y="66"/>
                    <a:pt x="445" y="66"/>
                    <a:pt x="445" y="66"/>
                  </a:cubicBezTo>
                  <a:cubicBezTo>
                    <a:pt x="412" y="48"/>
                    <a:pt x="379" y="37"/>
                    <a:pt x="340" y="22"/>
                  </a:cubicBezTo>
                  <a:cubicBezTo>
                    <a:pt x="340" y="22"/>
                    <a:pt x="340" y="22"/>
                    <a:pt x="340" y="22"/>
                  </a:cubicBezTo>
                  <a:cubicBezTo>
                    <a:pt x="317" y="2"/>
                    <a:pt x="317" y="2"/>
                    <a:pt x="317" y="2"/>
                  </a:cubicBezTo>
                  <a:cubicBezTo>
                    <a:pt x="315" y="1"/>
                    <a:pt x="313" y="0"/>
                    <a:pt x="311" y="0"/>
                  </a:cubicBezTo>
                  <a:cubicBezTo>
                    <a:pt x="310" y="1"/>
                    <a:pt x="308" y="2"/>
                    <a:pt x="307" y="4"/>
                  </a:cubicBezTo>
                  <a:cubicBezTo>
                    <a:pt x="307" y="4"/>
                    <a:pt x="307" y="4"/>
                    <a:pt x="307" y="4"/>
                  </a:cubicBezTo>
                  <a:cubicBezTo>
                    <a:pt x="307" y="4"/>
                    <a:pt x="304" y="14"/>
                    <a:pt x="296" y="25"/>
                  </a:cubicBezTo>
                  <a:cubicBezTo>
                    <a:pt x="288" y="36"/>
                    <a:pt x="267" y="54"/>
                    <a:pt x="250" y="60"/>
                  </a:cubicBezTo>
                  <a:cubicBezTo>
                    <a:pt x="239" y="60"/>
                    <a:pt x="239" y="60"/>
                    <a:pt x="239" y="60"/>
                  </a:cubicBezTo>
                  <a:cubicBezTo>
                    <a:pt x="218" y="50"/>
                    <a:pt x="200" y="36"/>
                    <a:pt x="192" y="24"/>
                  </a:cubicBezTo>
                  <a:cubicBezTo>
                    <a:pt x="188" y="19"/>
                    <a:pt x="185" y="14"/>
                    <a:pt x="183" y="10"/>
                  </a:cubicBezTo>
                  <a:cubicBezTo>
                    <a:pt x="182" y="8"/>
                    <a:pt x="182" y="6"/>
                    <a:pt x="182" y="6"/>
                  </a:cubicBezTo>
                  <a:cubicBezTo>
                    <a:pt x="181" y="5"/>
                    <a:pt x="181" y="5"/>
                    <a:pt x="181" y="4"/>
                  </a:cubicBezTo>
                  <a:cubicBezTo>
                    <a:pt x="181" y="4"/>
                    <a:pt x="181" y="4"/>
                    <a:pt x="181" y="4"/>
                  </a:cubicBezTo>
                  <a:cubicBezTo>
                    <a:pt x="181" y="4"/>
                    <a:pt x="181" y="4"/>
                    <a:pt x="181" y="4"/>
                  </a:cubicBezTo>
                  <a:cubicBezTo>
                    <a:pt x="180" y="2"/>
                    <a:pt x="179" y="1"/>
                    <a:pt x="177" y="0"/>
                  </a:cubicBezTo>
                  <a:cubicBezTo>
                    <a:pt x="175" y="0"/>
                    <a:pt x="173" y="1"/>
                    <a:pt x="172" y="2"/>
                  </a:cubicBezTo>
                  <a:cubicBezTo>
                    <a:pt x="149" y="22"/>
                    <a:pt x="149" y="22"/>
                    <a:pt x="149" y="22"/>
                  </a:cubicBezTo>
                  <a:cubicBezTo>
                    <a:pt x="148" y="22"/>
                    <a:pt x="148" y="22"/>
                    <a:pt x="148" y="22"/>
                  </a:cubicBezTo>
                  <a:cubicBezTo>
                    <a:pt x="109" y="37"/>
                    <a:pt x="77" y="48"/>
                    <a:pt x="44" y="66"/>
                  </a:cubicBezTo>
                  <a:cubicBezTo>
                    <a:pt x="42" y="67"/>
                    <a:pt x="42" y="67"/>
                    <a:pt x="42" y="67"/>
                  </a:cubicBezTo>
                  <a:cubicBezTo>
                    <a:pt x="37" y="73"/>
                    <a:pt x="28" y="82"/>
                    <a:pt x="20" y="99"/>
                  </a:cubicBezTo>
                  <a:cubicBezTo>
                    <a:pt x="12" y="115"/>
                    <a:pt x="5" y="139"/>
                    <a:pt x="2" y="176"/>
                  </a:cubicBezTo>
                  <a:cubicBezTo>
                    <a:pt x="1" y="177"/>
                    <a:pt x="1" y="179"/>
                    <a:pt x="1" y="181"/>
                  </a:cubicBezTo>
                  <a:cubicBezTo>
                    <a:pt x="1" y="198"/>
                    <a:pt x="0" y="250"/>
                    <a:pt x="0" y="290"/>
                  </a:cubicBezTo>
                  <a:cubicBezTo>
                    <a:pt x="0" y="293"/>
                    <a:pt x="2" y="295"/>
                    <a:pt x="5" y="295"/>
                  </a:cubicBezTo>
                  <a:cubicBezTo>
                    <a:pt x="33" y="299"/>
                    <a:pt x="95" y="306"/>
                    <a:pt x="96" y="306"/>
                  </a:cubicBezTo>
                  <a:cubicBezTo>
                    <a:pt x="139" y="309"/>
                    <a:pt x="197" y="311"/>
                    <a:pt x="243" y="311"/>
                  </a:cubicBezTo>
                  <a:cubicBezTo>
                    <a:pt x="244" y="311"/>
                    <a:pt x="244" y="311"/>
                    <a:pt x="244" y="311"/>
                  </a:cubicBezTo>
                  <a:cubicBezTo>
                    <a:pt x="244" y="311"/>
                    <a:pt x="245" y="311"/>
                    <a:pt x="245" y="311"/>
                  </a:cubicBezTo>
                  <a:cubicBezTo>
                    <a:pt x="291" y="311"/>
                    <a:pt x="344" y="309"/>
                    <a:pt x="387" y="306"/>
                  </a:cubicBezTo>
                  <a:cubicBezTo>
                    <a:pt x="388" y="306"/>
                    <a:pt x="456" y="299"/>
                    <a:pt x="484" y="295"/>
                  </a:cubicBezTo>
                  <a:cubicBezTo>
                    <a:pt x="486" y="295"/>
                    <a:pt x="488" y="293"/>
                    <a:pt x="488" y="290"/>
                  </a:cubicBezTo>
                  <a:cubicBezTo>
                    <a:pt x="488" y="267"/>
                    <a:pt x="488" y="240"/>
                    <a:pt x="488" y="218"/>
                  </a:cubicBezTo>
                  <a:close/>
                  <a:moveTo>
                    <a:pt x="176" y="20"/>
                  </a:moveTo>
                  <a:cubicBezTo>
                    <a:pt x="178" y="24"/>
                    <a:pt x="181" y="29"/>
                    <a:pt x="185" y="35"/>
                  </a:cubicBezTo>
                  <a:cubicBezTo>
                    <a:pt x="193" y="45"/>
                    <a:pt x="206" y="58"/>
                    <a:pt x="225" y="67"/>
                  </a:cubicBezTo>
                  <a:cubicBezTo>
                    <a:pt x="220" y="72"/>
                    <a:pt x="195" y="111"/>
                    <a:pt x="194" y="112"/>
                  </a:cubicBezTo>
                  <a:cubicBezTo>
                    <a:pt x="167" y="77"/>
                    <a:pt x="159" y="41"/>
                    <a:pt x="158" y="35"/>
                  </a:cubicBezTo>
                  <a:lnTo>
                    <a:pt x="176" y="20"/>
                  </a:lnTo>
                  <a:close/>
                  <a:moveTo>
                    <a:pt x="201" y="295"/>
                  </a:moveTo>
                  <a:cubicBezTo>
                    <a:pt x="170" y="295"/>
                    <a:pt x="134" y="294"/>
                    <a:pt x="106" y="292"/>
                  </a:cubicBezTo>
                  <a:cubicBezTo>
                    <a:pt x="106" y="165"/>
                    <a:pt x="106" y="165"/>
                    <a:pt x="106" y="165"/>
                  </a:cubicBezTo>
                  <a:cubicBezTo>
                    <a:pt x="106" y="163"/>
                    <a:pt x="105" y="162"/>
                    <a:pt x="103" y="161"/>
                  </a:cubicBezTo>
                  <a:cubicBezTo>
                    <a:pt x="101" y="160"/>
                    <a:pt x="99" y="160"/>
                    <a:pt x="98" y="161"/>
                  </a:cubicBezTo>
                  <a:cubicBezTo>
                    <a:pt x="96" y="163"/>
                    <a:pt x="95" y="258"/>
                    <a:pt x="95" y="290"/>
                  </a:cubicBezTo>
                  <a:cubicBezTo>
                    <a:pt x="68" y="288"/>
                    <a:pt x="42" y="285"/>
                    <a:pt x="18" y="282"/>
                  </a:cubicBezTo>
                  <a:cubicBezTo>
                    <a:pt x="18" y="260"/>
                    <a:pt x="18" y="236"/>
                    <a:pt x="19" y="217"/>
                  </a:cubicBezTo>
                  <a:cubicBezTo>
                    <a:pt x="19" y="206"/>
                    <a:pt x="19" y="197"/>
                    <a:pt x="19" y="189"/>
                  </a:cubicBezTo>
                  <a:cubicBezTo>
                    <a:pt x="19" y="186"/>
                    <a:pt x="19" y="183"/>
                    <a:pt x="19" y="181"/>
                  </a:cubicBezTo>
                  <a:cubicBezTo>
                    <a:pt x="19" y="178"/>
                    <a:pt x="19" y="177"/>
                    <a:pt x="19" y="176"/>
                  </a:cubicBezTo>
                  <a:cubicBezTo>
                    <a:pt x="22" y="142"/>
                    <a:pt x="29" y="120"/>
                    <a:pt x="36" y="105"/>
                  </a:cubicBezTo>
                  <a:cubicBezTo>
                    <a:pt x="43" y="91"/>
                    <a:pt x="50" y="84"/>
                    <a:pt x="55" y="78"/>
                  </a:cubicBezTo>
                  <a:cubicBezTo>
                    <a:pt x="84" y="62"/>
                    <a:pt x="109" y="58"/>
                    <a:pt x="144" y="45"/>
                  </a:cubicBezTo>
                  <a:cubicBezTo>
                    <a:pt x="146" y="56"/>
                    <a:pt x="158" y="94"/>
                    <a:pt x="187" y="130"/>
                  </a:cubicBezTo>
                  <a:cubicBezTo>
                    <a:pt x="189" y="132"/>
                    <a:pt x="191" y="133"/>
                    <a:pt x="193" y="133"/>
                  </a:cubicBezTo>
                  <a:cubicBezTo>
                    <a:pt x="195" y="133"/>
                    <a:pt x="212" y="100"/>
                    <a:pt x="216" y="97"/>
                  </a:cubicBezTo>
                  <a:cubicBezTo>
                    <a:pt x="230" y="114"/>
                    <a:pt x="230" y="114"/>
                    <a:pt x="230" y="114"/>
                  </a:cubicBezTo>
                  <a:lnTo>
                    <a:pt x="201" y="295"/>
                  </a:lnTo>
                  <a:close/>
                  <a:moveTo>
                    <a:pt x="303" y="35"/>
                  </a:moveTo>
                  <a:cubicBezTo>
                    <a:pt x="307" y="29"/>
                    <a:pt x="310" y="24"/>
                    <a:pt x="312" y="20"/>
                  </a:cubicBezTo>
                  <a:cubicBezTo>
                    <a:pt x="330" y="35"/>
                    <a:pt x="330" y="35"/>
                    <a:pt x="330" y="35"/>
                  </a:cubicBezTo>
                  <a:cubicBezTo>
                    <a:pt x="330" y="41"/>
                    <a:pt x="321" y="77"/>
                    <a:pt x="294" y="112"/>
                  </a:cubicBezTo>
                  <a:cubicBezTo>
                    <a:pt x="293" y="111"/>
                    <a:pt x="267" y="70"/>
                    <a:pt x="263" y="67"/>
                  </a:cubicBezTo>
                  <a:cubicBezTo>
                    <a:pt x="283" y="58"/>
                    <a:pt x="295" y="45"/>
                    <a:pt x="303" y="35"/>
                  </a:cubicBezTo>
                  <a:close/>
                  <a:moveTo>
                    <a:pt x="387" y="290"/>
                  </a:moveTo>
                  <a:cubicBezTo>
                    <a:pt x="387" y="290"/>
                    <a:pt x="387" y="163"/>
                    <a:pt x="385" y="161"/>
                  </a:cubicBezTo>
                  <a:cubicBezTo>
                    <a:pt x="384" y="160"/>
                    <a:pt x="382" y="160"/>
                    <a:pt x="380" y="161"/>
                  </a:cubicBezTo>
                  <a:cubicBezTo>
                    <a:pt x="378" y="162"/>
                    <a:pt x="377" y="163"/>
                    <a:pt x="377" y="165"/>
                  </a:cubicBezTo>
                  <a:cubicBezTo>
                    <a:pt x="377" y="165"/>
                    <a:pt x="376" y="259"/>
                    <a:pt x="377" y="292"/>
                  </a:cubicBezTo>
                  <a:cubicBezTo>
                    <a:pt x="349" y="294"/>
                    <a:pt x="318" y="295"/>
                    <a:pt x="287" y="295"/>
                  </a:cubicBezTo>
                  <a:cubicBezTo>
                    <a:pt x="282" y="262"/>
                    <a:pt x="259" y="114"/>
                    <a:pt x="258" y="114"/>
                  </a:cubicBezTo>
                  <a:cubicBezTo>
                    <a:pt x="258" y="114"/>
                    <a:pt x="271" y="99"/>
                    <a:pt x="271" y="99"/>
                  </a:cubicBezTo>
                  <a:cubicBezTo>
                    <a:pt x="275" y="103"/>
                    <a:pt x="292" y="132"/>
                    <a:pt x="294" y="132"/>
                  </a:cubicBezTo>
                  <a:cubicBezTo>
                    <a:pt x="296" y="132"/>
                    <a:pt x="298" y="131"/>
                    <a:pt x="299" y="130"/>
                  </a:cubicBezTo>
                  <a:cubicBezTo>
                    <a:pt x="328" y="94"/>
                    <a:pt x="342" y="52"/>
                    <a:pt x="343" y="40"/>
                  </a:cubicBezTo>
                  <a:cubicBezTo>
                    <a:pt x="379" y="53"/>
                    <a:pt x="404" y="62"/>
                    <a:pt x="433" y="78"/>
                  </a:cubicBezTo>
                  <a:cubicBezTo>
                    <a:pt x="439" y="84"/>
                    <a:pt x="446" y="91"/>
                    <a:pt x="453" y="105"/>
                  </a:cubicBezTo>
                  <a:cubicBezTo>
                    <a:pt x="460" y="120"/>
                    <a:pt x="466" y="142"/>
                    <a:pt x="469" y="176"/>
                  </a:cubicBezTo>
                  <a:cubicBezTo>
                    <a:pt x="469" y="176"/>
                    <a:pt x="469" y="176"/>
                    <a:pt x="469" y="176"/>
                  </a:cubicBezTo>
                  <a:cubicBezTo>
                    <a:pt x="469" y="177"/>
                    <a:pt x="469" y="178"/>
                    <a:pt x="469" y="181"/>
                  </a:cubicBezTo>
                  <a:cubicBezTo>
                    <a:pt x="470" y="196"/>
                    <a:pt x="470" y="243"/>
                    <a:pt x="471" y="282"/>
                  </a:cubicBezTo>
                  <a:cubicBezTo>
                    <a:pt x="447" y="285"/>
                    <a:pt x="414" y="288"/>
                    <a:pt x="387" y="29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n-ea"/>
                <a:ea typeface="+mn-ea"/>
                <a:cs typeface="+mn-ea"/>
                <a:sym typeface="+mn-lt"/>
              </a:endParaRPr>
            </a:p>
          </p:txBody>
        </p:sp>
      </p:grpSp>
      <p:sp>
        <p:nvSpPr>
          <p:cNvPr id="37" name="矩形 36"/>
          <p:cNvSpPr/>
          <p:nvPr/>
        </p:nvSpPr>
        <p:spPr>
          <a:xfrm>
            <a:off x="1925320" y="1224915"/>
            <a:ext cx="7478395" cy="1198880"/>
          </a:xfrm>
          <a:prstGeom prst="rect">
            <a:avLst/>
          </a:prstGeom>
          <a:noFill/>
        </p:spPr>
        <p:txBody>
          <a:bodyPr wrap="square" rtlCol="0">
            <a:spAutoFit/>
          </a:bodyPr>
          <a:lstStyle/>
          <a:p>
            <a:pPr algn="l" defTabSz="1219200" rtl="0"/>
            <a:r>
              <a:rPr lang="en-US" altLang="zh-CN" dirty="0"/>
              <a:t> </a:t>
            </a:r>
            <a:r>
              <a:rPr lang="en-US" altLang="zh-CN" sz="2800" b="1" kern="1200" dirty="0">
                <a:solidFill>
                  <a:schemeClr val="bg1"/>
                </a:solidFill>
                <a:latin typeface="+mn-ea"/>
                <a:ea typeface="+mn-ea"/>
                <a:cs typeface="+mn-ea"/>
              </a:rPr>
              <a:t>3.</a:t>
            </a:r>
            <a:r>
              <a:rPr lang="zh-CN" altLang="zh-CN" sz="2800" b="1" kern="1200" dirty="0">
                <a:solidFill>
                  <a:schemeClr val="bg1"/>
                </a:solidFill>
                <a:latin typeface="+mn-ea"/>
                <a:ea typeface="+mn-ea"/>
                <a:cs typeface="+mn-ea"/>
              </a:rPr>
              <a:t>实现以人民为中心发展教育事业的思想保障</a:t>
            </a:r>
            <a:endParaRPr lang="zh-CN" altLang="zh-CN" sz="2800" b="1" kern="1200" dirty="0">
              <a:solidFill>
                <a:schemeClr val="bg1"/>
              </a:solidFill>
              <a:latin typeface="+mn-ea"/>
              <a:ea typeface="+mn-ea"/>
              <a:cs typeface="+mn-ea"/>
            </a:endParaRPr>
          </a:p>
          <a:p>
            <a:pPr algn="l" defTabSz="1219200" rtl="0"/>
            <a:endParaRPr lang="zh-CN" altLang="zh-CN" sz="2400" b="1" kern="1200" dirty="0">
              <a:solidFill>
                <a:schemeClr val="bg1"/>
              </a:solidFill>
              <a:latin typeface="+mn-ea"/>
              <a:ea typeface="+mn-ea"/>
              <a:cs typeface="+mn-ea"/>
            </a:endParaRPr>
          </a:p>
          <a:p>
            <a:pPr algn="l" defTabSz="1219200" rtl="0"/>
            <a:endParaRPr lang="zh-CN" altLang="en-US" sz="2000" kern="1200" dirty="0">
              <a:solidFill>
                <a:schemeClr val="bg1"/>
              </a:solidFill>
              <a:latin typeface="+mn-ea"/>
              <a:ea typeface="+mn-ea"/>
              <a:cs typeface="+mn-ea"/>
              <a:sym typeface="+mn-lt"/>
            </a:endParaRPr>
          </a:p>
        </p:txBody>
      </p:sp>
      <p:sp>
        <p:nvSpPr>
          <p:cNvPr id="39" name="PA-1022258"/>
          <p:cNvSpPr/>
          <p:nvPr>
            <p:custDataLst>
              <p:tags r:id="rId9"/>
            </p:custDataLst>
          </p:nvPr>
        </p:nvSpPr>
        <p:spPr>
          <a:xfrm>
            <a:off x="740772" y="2270225"/>
            <a:ext cx="10585176" cy="1014730"/>
          </a:xfrm>
          <a:prstGeom prst="rect">
            <a:avLst/>
          </a:prstGeom>
        </p:spPr>
        <p:txBody>
          <a:bodyPr wrap="square">
            <a:spAutoFit/>
          </a:bodyPr>
          <a:lstStyle/>
          <a:p>
            <a:pPr algn="just" defTabSz="914400" rtl="0" eaLnBrk="1" fontAlgn="auto" latinLnBrk="0" hangingPunct="1">
              <a:lnSpc>
                <a:spcPct val="150000"/>
              </a:lnSpc>
            </a:pPr>
            <a:r>
              <a:rPr lang="en-US" altLang="zh-CN" sz="2000" kern="1200" dirty="0">
                <a:solidFill>
                  <a:prstClr val="black">
                    <a:lumMod val="75000"/>
                    <a:lumOff val="25000"/>
                  </a:prstClr>
                </a:solidFill>
                <a:latin typeface="+mn-ea"/>
                <a:ea typeface="+mn-ea"/>
                <a:cs typeface="+mn-ea"/>
              </a:rPr>
              <a:t>      </a:t>
            </a:r>
            <a:r>
              <a:rPr lang="zh-CN" altLang="zh-CN" sz="2000" kern="1200" dirty="0">
                <a:solidFill>
                  <a:prstClr val="black">
                    <a:lumMod val="75000"/>
                    <a:lumOff val="25000"/>
                  </a:prstClr>
                </a:solidFill>
                <a:latin typeface="+mn-ea"/>
                <a:ea typeface="+mn-ea"/>
                <a:cs typeface="+mn-ea"/>
              </a:rPr>
              <a:t>全面贯彻党的教育方针，需要准确把握时代</a:t>
            </a:r>
            <a:r>
              <a:rPr lang="zh-CN" altLang="zh-CN" sz="2000" kern="1200" dirty="0">
                <a:solidFill>
                  <a:srgbClr val="FF0000"/>
                </a:solidFill>
                <a:latin typeface="+mn-ea"/>
                <a:ea typeface="+mn-ea"/>
                <a:cs typeface="+mn-ea"/>
              </a:rPr>
              <a:t>以人民为中心</a:t>
            </a:r>
            <a:r>
              <a:rPr lang="zh-CN" altLang="zh-CN" sz="2000" kern="1200" dirty="0">
                <a:solidFill>
                  <a:prstClr val="black">
                    <a:lumMod val="75000"/>
                    <a:lumOff val="25000"/>
                  </a:prstClr>
                </a:solidFill>
                <a:latin typeface="+mn-ea"/>
                <a:ea typeface="+mn-ea"/>
                <a:cs typeface="+mn-ea"/>
              </a:rPr>
              <a:t>发展教育的理念，以人民为中心、</a:t>
            </a:r>
            <a:r>
              <a:rPr lang="zh-CN" altLang="zh-CN" sz="2000" kern="1200" dirty="0">
                <a:solidFill>
                  <a:srgbClr val="FF0000"/>
                </a:solidFill>
                <a:latin typeface="+mn-ea"/>
                <a:ea typeface="+mn-ea"/>
                <a:cs typeface="+mn-ea"/>
              </a:rPr>
              <a:t>为人民服务</a:t>
            </a:r>
            <a:r>
              <a:rPr lang="zh-CN" altLang="zh-CN" sz="2000" kern="1200" dirty="0">
                <a:solidFill>
                  <a:prstClr val="black">
                    <a:lumMod val="75000"/>
                    <a:lumOff val="25000"/>
                  </a:prstClr>
                </a:solidFill>
                <a:latin typeface="+mn-ea"/>
                <a:ea typeface="+mn-ea"/>
                <a:cs typeface="+mn-ea"/>
              </a:rPr>
              <a:t>是党在不同历史时期教育方针中一以贯之的</a:t>
            </a:r>
            <a:r>
              <a:rPr lang="zh-CN" altLang="zh-CN" sz="2000" kern="1200" dirty="0">
                <a:solidFill>
                  <a:srgbClr val="FF0000"/>
                </a:solidFill>
                <a:latin typeface="+mn-ea"/>
                <a:ea typeface="+mn-ea"/>
                <a:cs typeface="+mn-ea"/>
              </a:rPr>
              <a:t>基本理念</a:t>
            </a:r>
            <a:r>
              <a:rPr lang="zh-CN" altLang="en-US" sz="2000" kern="1200" dirty="0">
                <a:solidFill>
                  <a:prstClr val="black">
                    <a:lumMod val="75000"/>
                    <a:lumOff val="25000"/>
                  </a:prstClr>
                </a:solidFill>
                <a:latin typeface="+mn-ea"/>
                <a:ea typeface="+mn-ea"/>
                <a:cs typeface="+mn-ea"/>
              </a:rPr>
              <a:t>。</a:t>
            </a:r>
            <a:endParaRPr lang="zh-CN" altLang="zh-CN" sz="2000" kern="1200" dirty="0">
              <a:solidFill>
                <a:prstClr val="black">
                  <a:lumMod val="75000"/>
                  <a:lumOff val="25000"/>
                </a:prstClr>
              </a:solidFill>
              <a:latin typeface="+mn-ea"/>
              <a:ea typeface="+mn-ea"/>
              <a:cs typeface="+mn-ea"/>
              <a:sym typeface="+mn-lt"/>
            </a:endParaRPr>
          </a:p>
        </p:txBody>
      </p:sp>
      <p:grpSp>
        <p:nvGrpSpPr>
          <p:cNvPr id="16" name="PA-1022188"/>
          <p:cNvGrpSpPr/>
          <p:nvPr>
            <p:custDataLst>
              <p:tags r:id="rId10"/>
            </p:custDataLst>
          </p:nvPr>
        </p:nvGrpSpPr>
        <p:grpSpPr>
          <a:xfrm>
            <a:off x="1439153" y="3414741"/>
            <a:ext cx="8254591" cy="872843"/>
            <a:chOff x="760768" y="1968049"/>
            <a:chExt cx="7057687" cy="628650"/>
          </a:xfrm>
        </p:grpSpPr>
        <p:sp>
          <p:nvSpPr>
            <p:cNvPr id="17" name="PA-平行四边形 5"/>
            <p:cNvSpPr/>
            <p:nvPr>
              <p:custDataLst>
                <p:tags r:id="rId11"/>
              </p:custDataLst>
            </p:nvPr>
          </p:nvSpPr>
          <p:spPr>
            <a:xfrm>
              <a:off x="760768" y="2133600"/>
              <a:ext cx="952500" cy="419100"/>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18" name="PA-平行四边形 6"/>
            <p:cNvSpPr/>
            <p:nvPr>
              <p:custDataLst>
                <p:tags r:id="rId12"/>
              </p:custDataLst>
            </p:nvPr>
          </p:nvSpPr>
          <p:spPr>
            <a:xfrm>
              <a:off x="5811855" y="2177600"/>
              <a:ext cx="2006600" cy="419099"/>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19" name="PA-平行四边形 7"/>
            <p:cNvSpPr/>
            <p:nvPr>
              <p:custDataLst>
                <p:tags r:id="rId13"/>
              </p:custDataLst>
            </p:nvPr>
          </p:nvSpPr>
          <p:spPr>
            <a:xfrm>
              <a:off x="1112867" y="1968049"/>
              <a:ext cx="6155454" cy="524072"/>
            </a:xfrm>
            <a:prstGeom prst="parallelogram">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grpSp>
      <p:sp>
        <p:nvSpPr>
          <p:cNvPr id="20" name="矩形 19"/>
          <p:cNvSpPr/>
          <p:nvPr/>
        </p:nvSpPr>
        <p:spPr>
          <a:xfrm>
            <a:off x="2247239" y="3514767"/>
            <a:ext cx="6554490" cy="1198880"/>
          </a:xfrm>
          <a:prstGeom prst="rect">
            <a:avLst/>
          </a:prstGeom>
          <a:noFill/>
        </p:spPr>
        <p:txBody>
          <a:bodyPr wrap="square" rtlCol="0">
            <a:spAutoFit/>
          </a:bodyPr>
          <a:lstStyle/>
          <a:p>
            <a:pPr algn="l" defTabSz="1219200" rtl="0"/>
            <a:r>
              <a:rPr lang="en-US" altLang="zh-CN" sz="1800" dirty="0"/>
              <a:t> </a:t>
            </a:r>
            <a:r>
              <a:rPr lang="en-US" altLang="zh-CN" sz="2800" b="1" kern="1200" dirty="0">
                <a:solidFill>
                  <a:schemeClr val="bg1"/>
                </a:solidFill>
                <a:latin typeface="+mn-ea"/>
                <a:ea typeface="+mn-ea"/>
                <a:cs typeface="+mn-ea"/>
              </a:rPr>
              <a:t>4.</a:t>
            </a:r>
            <a:r>
              <a:rPr lang="zh-CN" altLang="zh-CN" sz="2800" b="1" kern="1200" dirty="0">
                <a:solidFill>
                  <a:schemeClr val="bg1"/>
                </a:solidFill>
                <a:latin typeface="+mn-ea"/>
                <a:ea typeface="+mn-ea"/>
                <a:cs typeface="+mn-ea"/>
              </a:rPr>
              <a:t>破解教育改革发展难题的行动指南</a:t>
            </a:r>
            <a:endParaRPr lang="zh-CN" altLang="zh-CN" sz="2800" b="1" kern="1200" dirty="0">
              <a:solidFill>
                <a:schemeClr val="bg1"/>
              </a:solidFill>
              <a:latin typeface="+mn-ea"/>
              <a:ea typeface="+mn-ea"/>
              <a:cs typeface="+mn-ea"/>
            </a:endParaRPr>
          </a:p>
          <a:p>
            <a:pPr algn="l" defTabSz="1219200" rtl="0"/>
            <a:endParaRPr lang="zh-CN" altLang="zh-CN" sz="2400" b="1" kern="1200" dirty="0">
              <a:solidFill>
                <a:schemeClr val="bg1"/>
              </a:solidFill>
              <a:latin typeface="+mn-ea"/>
              <a:ea typeface="+mn-ea"/>
              <a:cs typeface="+mn-ea"/>
            </a:endParaRPr>
          </a:p>
          <a:p>
            <a:pPr algn="l" defTabSz="1219200" rtl="0"/>
            <a:endParaRPr lang="zh-CN" altLang="en-US" sz="2000" kern="1200" dirty="0">
              <a:solidFill>
                <a:schemeClr val="bg1"/>
              </a:solidFill>
              <a:latin typeface="+mn-ea"/>
              <a:ea typeface="+mn-ea"/>
              <a:cs typeface="+mn-ea"/>
              <a:sym typeface="+mn-lt"/>
            </a:endParaRPr>
          </a:p>
        </p:txBody>
      </p:sp>
      <p:sp>
        <p:nvSpPr>
          <p:cNvPr id="21" name="PA-1022258"/>
          <p:cNvSpPr/>
          <p:nvPr>
            <p:custDataLst>
              <p:tags r:id="rId14"/>
            </p:custDataLst>
          </p:nvPr>
        </p:nvSpPr>
        <p:spPr>
          <a:xfrm>
            <a:off x="740772" y="4287412"/>
            <a:ext cx="10585176" cy="2399665"/>
          </a:xfrm>
          <a:prstGeom prst="rect">
            <a:avLst/>
          </a:prstGeom>
        </p:spPr>
        <p:txBody>
          <a:bodyPr wrap="square">
            <a:spAutoFit/>
          </a:bodyPr>
          <a:lstStyle/>
          <a:p>
            <a:pPr algn="just" defTabSz="914400" rtl="0" eaLnBrk="1" fontAlgn="auto" latinLnBrk="0" hangingPunct="1">
              <a:lnSpc>
                <a:spcPct val="150000"/>
              </a:lnSpc>
            </a:pPr>
            <a:r>
              <a:rPr lang="en-US" altLang="zh-CN" sz="2000" kern="1200" dirty="0">
                <a:solidFill>
                  <a:prstClr val="black">
                    <a:lumMod val="75000"/>
                    <a:lumOff val="25000"/>
                  </a:prstClr>
                </a:solidFill>
                <a:latin typeface="+mn-ea"/>
                <a:ea typeface="+mn-ea"/>
                <a:cs typeface="+mn-ea"/>
              </a:rPr>
              <a:t>       </a:t>
            </a:r>
            <a:r>
              <a:rPr lang="zh-CN" altLang="zh-CN" sz="2000" kern="1200" dirty="0">
                <a:solidFill>
                  <a:prstClr val="black">
                    <a:lumMod val="75000"/>
                    <a:lumOff val="25000"/>
                  </a:prstClr>
                </a:solidFill>
                <a:latin typeface="+mn-ea"/>
                <a:ea typeface="+mn-ea"/>
                <a:cs typeface="+mn-ea"/>
              </a:rPr>
              <a:t>走进新时代，站在新起点。人们对优质教育盼望，对教育公平的关注，对教育质量的要求</a:t>
            </a:r>
            <a:r>
              <a:rPr lang="zh-CN" altLang="en-US" sz="2000" kern="1200" dirty="0">
                <a:solidFill>
                  <a:prstClr val="black">
                    <a:lumMod val="75000"/>
                    <a:lumOff val="25000"/>
                  </a:prstClr>
                </a:solidFill>
                <a:latin typeface="+mn-ea"/>
                <a:ea typeface="+mn-ea"/>
                <a:cs typeface="+mn-ea"/>
              </a:rPr>
              <a:t>，</a:t>
            </a:r>
            <a:r>
              <a:rPr lang="zh-CN" altLang="zh-CN" sz="2000" kern="1200" dirty="0">
                <a:solidFill>
                  <a:prstClr val="black">
                    <a:lumMod val="75000"/>
                    <a:lumOff val="25000"/>
                  </a:prstClr>
                </a:solidFill>
                <a:latin typeface="+mn-ea"/>
                <a:ea typeface="+mn-ea"/>
                <a:cs typeface="+mn-ea"/>
              </a:rPr>
              <a:t>比以往任何时候都迫切和强烈，我国的教育改革仍然面临着许多棘手的问题和难题，诸如政治把握</a:t>
            </a:r>
            <a:r>
              <a:rPr lang="zh-CN" altLang="en-US" sz="2000" kern="1200" dirty="0">
                <a:solidFill>
                  <a:prstClr val="black">
                    <a:lumMod val="75000"/>
                    <a:lumOff val="25000"/>
                  </a:prstClr>
                </a:solidFill>
                <a:latin typeface="+mn-ea"/>
                <a:ea typeface="+mn-ea"/>
                <a:cs typeface="+mn-ea"/>
              </a:rPr>
              <a:t>、</a:t>
            </a:r>
            <a:r>
              <a:rPr lang="zh-CN" altLang="zh-CN" sz="2000" kern="1200" dirty="0">
                <a:solidFill>
                  <a:prstClr val="black">
                    <a:lumMod val="75000"/>
                    <a:lumOff val="25000"/>
                  </a:prstClr>
                </a:solidFill>
                <a:latin typeface="+mn-ea"/>
                <a:ea typeface="+mn-ea"/>
                <a:cs typeface="+mn-ea"/>
              </a:rPr>
              <a:t>育人理念</a:t>
            </a:r>
            <a:r>
              <a:rPr lang="zh-CN" altLang="en-US" sz="2000" kern="1200" dirty="0">
                <a:solidFill>
                  <a:prstClr val="black">
                    <a:lumMod val="75000"/>
                    <a:lumOff val="25000"/>
                  </a:prstClr>
                </a:solidFill>
                <a:latin typeface="+mn-ea"/>
                <a:ea typeface="+mn-ea"/>
                <a:cs typeface="+mn-ea"/>
              </a:rPr>
              <a:t>、</a:t>
            </a:r>
            <a:r>
              <a:rPr lang="zh-CN" altLang="zh-CN" sz="2000" kern="1200" dirty="0">
                <a:solidFill>
                  <a:prstClr val="black">
                    <a:lumMod val="75000"/>
                    <a:lumOff val="25000"/>
                  </a:prstClr>
                </a:solidFill>
                <a:latin typeface="+mn-ea"/>
                <a:ea typeface="+mn-ea"/>
                <a:cs typeface="+mn-ea"/>
              </a:rPr>
              <a:t>体系构建</a:t>
            </a:r>
            <a:r>
              <a:rPr lang="zh-CN" altLang="en-US" sz="2000" kern="1200" dirty="0">
                <a:solidFill>
                  <a:prstClr val="black">
                    <a:lumMod val="75000"/>
                    <a:lumOff val="25000"/>
                  </a:prstClr>
                </a:solidFill>
                <a:latin typeface="+mn-ea"/>
                <a:ea typeface="+mn-ea"/>
                <a:cs typeface="+mn-ea"/>
              </a:rPr>
              <a:t>、</a:t>
            </a:r>
            <a:r>
              <a:rPr lang="zh-CN" altLang="zh-CN" sz="2000" kern="1200" dirty="0">
                <a:solidFill>
                  <a:prstClr val="black">
                    <a:lumMod val="75000"/>
                    <a:lumOff val="25000"/>
                  </a:prstClr>
                </a:solidFill>
                <a:latin typeface="+mn-ea"/>
                <a:ea typeface="+mn-ea"/>
                <a:cs typeface="+mn-ea"/>
              </a:rPr>
              <a:t>资源配置</a:t>
            </a:r>
            <a:r>
              <a:rPr lang="zh-CN" altLang="en-US" sz="2000" kern="1200" dirty="0">
                <a:solidFill>
                  <a:prstClr val="black">
                    <a:lumMod val="75000"/>
                    <a:lumOff val="25000"/>
                  </a:prstClr>
                </a:solidFill>
                <a:latin typeface="+mn-ea"/>
                <a:ea typeface="+mn-ea"/>
                <a:cs typeface="+mn-ea"/>
              </a:rPr>
              <a:t>、</a:t>
            </a:r>
            <a:r>
              <a:rPr lang="zh-CN" altLang="zh-CN" sz="2000" kern="1200" dirty="0">
                <a:solidFill>
                  <a:prstClr val="black">
                    <a:lumMod val="75000"/>
                    <a:lumOff val="25000"/>
                  </a:prstClr>
                </a:solidFill>
                <a:latin typeface="+mn-ea"/>
                <a:ea typeface="+mn-ea"/>
                <a:cs typeface="+mn-ea"/>
              </a:rPr>
              <a:t>师资队伍</a:t>
            </a:r>
            <a:r>
              <a:rPr lang="zh-CN" altLang="en-US" sz="2000" kern="1200" dirty="0">
                <a:solidFill>
                  <a:prstClr val="black">
                    <a:lumMod val="75000"/>
                    <a:lumOff val="25000"/>
                  </a:prstClr>
                </a:solidFill>
                <a:latin typeface="+mn-ea"/>
                <a:ea typeface="+mn-ea"/>
                <a:cs typeface="+mn-ea"/>
              </a:rPr>
              <a:t>、队伍创新、</a:t>
            </a:r>
            <a:r>
              <a:rPr lang="zh-CN" altLang="zh-CN" sz="2000" kern="1200" dirty="0">
                <a:solidFill>
                  <a:prstClr val="black">
                    <a:lumMod val="75000"/>
                    <a:lumOff val="25000"/>
                  </a:prstClr>
                </a:solidFill>
                <a:latin typeface="+mn-ea"/>
                <a:ea typeface="+mn-ea"/>
                <a:cs typeface="+mn-ea"/>
              </a:rPr>
              <a:t>组织领导</a:t>
            </a:r>
            <a:r>
              <a:rPr lang="zh-CN" altLang="en-US" sz="2000" kern="1200" dirty="0">
                <a:solidFill>
                  <a:prstClr val="black">
                    <a:lumMod val="75000"/>
                    <a:lumOff val="25000"/>
                  </a:prstClr>
                </a:solidFill>
                <a:latin typeface="+mn-ea"/>
                <a:ea typeface="+mn-ea"/>
                <a:cs typeface="+mn-ea"/>
              </a:rPr>
              <a:t>、</a:t>
            </a:r>
            <a:r>
              <a:rPr lang="zh-CN" altLang="zh-CN" sz="2000" kern="1200" dirty="0">
                <a:solidFill>
                  <a:prstClr val="black">
                    <a:lumMod val="75000"/>
                    <a:lumOff val="25000"/>
                  </a:prstClr>
                </a:solidFill>
                <a:latin typeface="+mn-ea"/>
                <a:ea typeface="+mn-ea"/>
                <a:cs typeface="+mn-ea"/>
              </a:rPr>
              <a:t>推进策略</a:t>
            </a:r>
            <a:r>
              <a:rPr lang="zh-CN" altLang="en-US" sz="2000" kern="1200" dirty="0">
                <a:solidFill>
                  <a:prstClr val="black">
                    <a:lumMod val="75000"/>
                    <a:lumOff val="25000"/>
                  </a:prstClr>
                </a:solidFill>
                <a:latin typeface="+mn-ea"/>
                <a:ea typeface="+mn-ea"/>
                <a:cs typeface="+mn-ea"/>
              </a:rPr>
              <a:t>等</a:t>
            </a:r>
            <a:r>
              <a:rPr lang="zh-CN" altLang="zh-CN" sz="2000" kern="1200" dirty="0">
                <a:solidFill>
                  <a:prstClr val="black">
                    <a:lumMod val="75000"/>
                    <a:lumOff val="25000"/>
                  </a:prstClr>
                </a:solidFill>
                <a:latin typeface="+mn-ea"/>
                <a:ea typeface="+mn-ea"/>
                <a:cs typeface="+mn-ea"/>
              </a:rPr>
              <a:t>问题的解决，</a:t>
            </a:r>
            <a:r>
              <a:rPr lang="zh-CN" altLang="zh-CN" sz="2000" kern="1200" dirty="0">
                <a:solidFill>
                  <a:srgbClr val="FF0000"/>
                </a:solidFill>
                <a:latin typeface="+mn-ea"/>
                <a:ea typeface="+mn-ea"/>
                <a:cs typeface="+mn-ea"/>
              </a:rPr>
              <a:t>党的教育方针</a:t>
            </a:r>
            <a:r>
              <a:rPr lang="zh-CN" altLang="zh-CN" sz="2000" kern="1200" dirty="0">
                <a:solidFill>
                  <a:prstClr val="black">
                    <a:lumMod val="75000"/>
                    <a:lumOff val="25000"/>
                  </a:prstClr>
                </a:solidFill>
                <a:latin typeface="+mn-ea"/>
                <a:ea typeface="+mn-ea"/>
                <a:cs typeface="+mn-ea"/>
              </a:rPr>
              <a:t>就是</a:t>
            </a:r>
            <a:r>
              <a:rPr lang="zh-CN" altLang="zh-CN" sz="2000" kern="1200" dirty="0">
                <a:solidFill>
                  <a:srgbClr val="FF0000"/>
                </a:solidFill>
                <a:latin typeface="+mn-ea"/>
                <a:ea typeface="+mn-ea"/>
                <a:cs typeface="+mn-ea"/>
              </a:rPr>
              <a:t>基本的遵循</a:t>
            </a:r>
            <a:r>
              <a:rPr lang="zh-CN" altLang="zh-CN" sz="2000" kern="1200" dirty="0">
                <a:solidFill>
                  <a:prstClr val="black">
                    <a:lumMod val="75000"/>
                    <a:lumOff val="25000"/>
                  </a:prstClr>
                </a:solidFill>
                <a:latin typeface="+mn-ea"/>
                <a:ea typeface="+mn-ea"/>
                <a:cs typeface="+mn-ea"/>
              </a:rPr>
              <a:t>，把党的教育方针贯彻好，教育改革发展的难题就可解决，这就是纲和目的问题。</a:t>
            </a:r>
            <a:r>
              <a:rPr lang="en-US" altLang="zh-CN" sz="2000" kern="1200" dirty="0">
                <a:solidFill>
                  <a:prstClr val="black">
                    <a:lumMod val="75000"/>
                    <a:lumOff val="25000"/>
                  </a:prstClr>
                </a:solidFill>
                <a:latin typeface="+mn-ea"/>
                <a:ea typeface="+mn-ea"/>
                <a:cs typeface="+mn-ea"/>
              </a:rPr>
              <a:t>    </a:t>
            </a:r>
            <a:endParaRPr lang="zh-CN" altLang="zh-CN" sz="2000" kern="1200" dirty="0">
              <a:solidFill>
                <a:prstClr val="black">
                  <a:lumMod val="75000"/>
                  <a:lumOff val="25000"/>
                </a:prstClr>
              </a:solidFill>
              <a:latin typeface="+mn-ea"/>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31" presetClass="entr" presetSubtype="0" fill="hold" grpId="0" nodeType="withEffect">
                                  <p:stCondLst>
                                    <p:cond delay="0"/>
                                  </p:stCondLst>
                                  <p:iterate type="lt">
                                    <p:tmPct val="1127"/>
                                  </p:iterate>
                                  <p:childTnLst>
                                    <p:set>
                                      <p:cBhvr>
                                        <p:cTn id="19" dur="1" fill="hold">
                                          <p:stCondLst>
                                            <p:cond delay="0"/>
                                          </p:stCondLst>
                                        </p:cTn>
                                        <p:tgtEl>
                                          <p:spTgt spid="39"/>
                                        </p:tgtEl>
                                        <p:attrNameLst>
                                          <p:attrName>style.visibility</p:attrName>
                                        </p:attrNameLst>
                                      </p:cBhvr>
                                      <p:to>
                                        <p:strVal val="visible"/>
                                      </p:to>
                                    </p:set>
                                    <p:anim calcmode="lin" valueType="num">
                                      <p:cBhvr>
                                        <p:cTn id="20" dur="1000" fill="hold"/>
                                        <p:tgtEl>
                                          <p:spTgt spid="39"/>
                                        </p:tgtEl>
                                        <p:attrNameLst>
                                          <p:attrName>ppt_w</p:attrName>
                                        </p:attrNameLst>
                                      </p:cBhvr>
                                      <p:tavLst>
                                        <p:tav tm="0">
                                          <p:val>
                                            <p:fltVal val="0"/>
                                          </p:val>
                                        </p:tav>
                                        <p:tav tm="100000">
                                          <p:val>
                                            <p:strVal val="#ppt_w"/>
                                          </p:val>
                                        </p:tav>
                                      </p:tavLst>
                                    </p:anim>
                                    <p:anim calcmode="lin" valueType="num">
                                      <p:cBhvr>
                                        <p:cTn id="21" dur="1000" fill="hold"/>
                                        <p:tgtEl>
                                          <p:spTgt spid="39"/>
                                        </p:tgtEl>
                                        <p:attrNameLst>
                                          <p:attrName>ppt_h</p:attrName>
                                        </p:attrNameLst>
                                      </p:cBhvr>
                                      <p:tavLst>
                                        <p:tav tm="0">
                                          <p:val>
                                            <p:fltVal val="0"/>
                                          </p:val>
                                        </p:tav>
                                        <p:tav tm="100000">
                                          <p:val>
                                            <p:strVal val="#ppt_h"/>
                                          </p:val>
                                        </p:tav>
                                      </p:tavLst>
                                    </p:anim>
                                    <p:anim calcmode="lin" valueType="num">
                                      <p:cBhvr>
                                        <p:cTn id="22" dur="1000" fill="hold"/>
                                        <p:tgtEl>
                                          <p:spTgt spid="39"/>
                                        </p:tgtEl>
                                        <p:attrNameLst>
                                          <p:attrName>style.rotation</p:attrName>
                                        </p:attrNameLst>
                                      </p:cBhvr>
                                      <p:tavLst>
                                        <p:tav tm="0">
                                          <p:val>
                                            <p:fltVal val="90"/>
                                          </p:val>
                                        </p:tav>
                                        <p:tav tm="100000">
                                          <p:val>
                                            <p:fltVal val="0"/>
                                          </p:val>
                                        </p:tav>
                                      </p:tavLst>
                                    </p:anim>
                                    <p:animEffect transition="in" filter="fade">
                                      <p:cBhvr>
                                        <p:cTn id="23" dur="1000"/>
                                        <p:tgtEl>
                                          <p:spTgt spid="39"/>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2333"/>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31" presetClass="entr" presetSubtype="0" fill="hold" grpId="0" nodeType="withEffect">
                                  <p:stCondLst>
                                    <p:cond delay="0"/>
                                  </p:stCondLst>
                                  <p:iterate type="lt">
                                    <p:tmPct val="1127"/>
                                  </p:iterate>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itds3"/>
          <p:cNvSpPr/>
          <p:nvPr/>
        </p:nvSpPr>
        <p:spPr>
          <a:xfrm>
            <a:off x="5173132" y="1534584"/>
            <a:ext cx="2091267" cy="646331"/>
          </a:xfrm>
          <a:prstGeom prst="rect">
            <a:avLst/>
          </a:prstGeom>
        </p:spPr>
        <p:txBody>
          <a:bodyPr wrap="square">
            <a:spAutoFit/>
          </a:bodyPr>
          <a:lstStyle/>
          <a:p>
            <a:pPr algn="dist"/>
            <a:r>
              <a:rPr lang="zh-CN" altLang="en-US" sz="3600" b="1" dirty="0">
                <a:solidFill>
                  <a:srgbClr val="BF0001"/>
                </a:solidFill>
                <a:latin typeface="+mn-lt"/>
                <a:ea typeface="+mn-ea"/>
                <a:cs typeface="+mn-ea"/>
                <a:sym typeface="+mn-lt"/>
              </a:rPr>
              <a:t>所以</a:t>
            </a:r>
            <a:endParaRPr lang="zh-CN" altLang="en-US" sz="3600" b="1" dirty="0">
              <a:solidFill>
                <a:srgbClr val="BF0001"/>
              </a:solidFill>
              <a:latin typeface="+mn-lt"/>
              <a:ea typeface="+mn-ea"/>
              <a:cs typeface="+mn-ea"/>
              <a:sym typeface="+mn-lt"/>
            </a:endParaRPr>
          </a:p>
        </p:txBody>
      </p:sp>
      <p:sp>
        <p:nvSpPr>
          <p:cNvPr id="12" name="Aitds1"/>
          <p:cNvSpPr/>
          <p:nvPr/>
        </p:nvSpPr>
        <p:spPr>
          <a:xfrm>
            <a:off x="221672" y="2320578"/>
            <a:ext cx="11785601" cy="36276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Aitds3"/>
          <p:cNvSpPr/>
          <p:nvPr/>
        </p:nvSpPr>
        <p:spPr>
          <a:xfrm>
            <a:off x="4549398" y="2320578"/>
            <a:ext cx="7282384" cy="2861310"/>
          </a:xfrm>
          <a:prstGeom prst="rect">
            <a:avLst/>
          </a:prstGeom>
        </p:spPr>
        <p:txBody>
          <a:bodyPr wrap="square">
            <a:spAutoFit/>
          </a:bodyPr>
          <a:lstStyle/>
          <a:p>
            <a:pPr algn="just" eaLnBrk="1" fontAlgn="auto" latinLnBrk="0" hangingPunct="1">
              <a:lnSpc>
                <a:spcPct val="150000"/>
              </a:lnSpc>
            </a:pPr>
            <a:r>
              <a:rPr lang="en-US" altLang="zh-CN" sz="1800" dirty="0">
                <a:solidFill>
                  <a:schemeClr val="bg1"/>
                </a:solidFill>
                <a:latin typeface="+mn-lt"/>
                <a:ea typeface="+mn-ea"/>
                <a:cs typeface="+mn-ea"/>
              </a:rPr>
              <a:t>        </a:t>
            </a:r>
            <a:r>
              <a:rPr lang="zh-CN" altLang="zh-CN" sz="2000" b="1" dirty="0">
                <a:solidFill>
                  <a:schemeClr val="bg1"/>
                </a:solidFill>
                <a:latin typeface="+mn-lt"/>
                <a:ea typeface="+mn-ea"/>
                <a:cs typeface="+mn-ea"/>
              </a:rPr>
              <a:t>贯彻落实党的教育方针是当前整个国家教育系统的一项紧迫的、重要的政治任务。这首先要在思想意识上提高，进一步提高政治站位，深刻理解和把握新时代全面贯彻党的教育方针的重要意义，不断提高政治判断力、政治领悟力、政治执行力，充分发挥党的教育方针纲举目张作用，深入落实立德树人根本任务，以实际行动和成效践行“两个维护”</a:t>
            </a:r>
            <a:r>
              <a:rPr lang="zh-CN" altLang="en-US" sz="2000" b="1" dirty="0">
                <a:solidFill>
                  <a:schemeClr val="bg1"/>
                </a:solidFill>
                <a:latin typeface="+mn-lt"/>
                <a:ea typeface="+mn-ea"/>
                <a:cs typeface="+mn-ea"/>
              </a:rPr>
              <a:t>。</a:t>
            </a:r>
            <a:endParaRPr lang="zh-CN" altLang="en-US" sz="2000" b="1" dirty="0">
              <a:solidFill>
                <a:schemeClr val="bg1"/>
              </a:solidFill>
              <a:latin typeface="+mn-lt"/>
              <a:ea typeface="+mn-ea"/>
              <a:cs typeface="+mn-ea"/>
              <a:sym typeface="+mn-lt"/>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722628"/>
            <a:ext cx="4612220" cy="4612220"/>
          </a:xfrm>
          <a:prstGeom prst="rect">
            <a:avLst/>
          </a:prstGeom>
        </p:spPr>
      </p:pic>
      <p:sp>
        <p:nvSpPr>
          <p:cNvPr id="7" name="Aitds2"/>
          <p:cNvSpPr txBox="1"/>
          <p:nvPr/>
        </p:nvSpPr>
        <p:spPr>
          <a:xfrm>
            <a:off x="855074" y="72217"/>
            <a:ext cx="7209426"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（三）贯彻落实党的教育方针的重大意义</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750" fill="hold"/>
                                        <p:tgtEl>
                                          <p:spTgt spid="40"/>
                                        </p:tgtEl>
                                        <p:attrNameLst>
                                          <p:attrName>ppt_w</p:attrName>
                                        </p:attrNameLst>
                                      </p:cBhvr>
                                      <p:tavLst>
                                        <p:tav tm="0">
                                          <p:val>
                                            <p:fltVal val="0"/>
                                          </p:val>
                                        </p:tav>
                                        <p:tav tm="100000">
                                          <p:val>
                                            <p:strVal val="#ppt_w"/>
                                          </p:val>
                                        </p:tav>
                                      </p:tavLst>
                                    </p:anim>
                                    <p:anim calcmode="lin" valueType="num">
                                      <p:cBhvr>
                                        <p:cTn id="12" dur="750" fill="hold"/>
                                        <p:tgtEl>
                                          <p:spTgt spid="40"/>
                                        </p:tgtEl>
                                        <p:attrNameLst>
                                          <p:attrName>ppt_h</p:attrName>
                                        </p:attrNameLst>
                                      </p:cBhvr>
                                      <p:tavLst>
                                        <p:tav tm="0">
                                          <p:val>
                                            <p:fltVal val="0"/>
                                          </p:val>
                                        </p:tav>
                                        <p:tav tm="100000">
                                          <p:val>
                                            <p:strVal val="#ppt_h"/>
                                          </p:val>
                                        </p:tav>
                                      </p:tavLst>
                                    </p:anim>
                                    <p:animEffect transition="in" filter="fade">
                                      <p:cBhvr>
                                        <p:cTn id="13" dur="750"/>
                                        <p:tgtEl>
                                          <p:spTgt spid="4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568"/>
          <a:stretch>
            <a:fillRect/>
          </a:stretch>
        </p:blipFill>
        <p:spPr>
          <a:xfrm flipH="1">
            <a:off x="353352" y="375728"/>
            <a:ext cx="11040362" cy="597217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23437"/>
          <a:stretch>
            <a:fillRect/>
          </a:stretch>
        </p:blipFill>
        <p:spPr>
          <a:xfrm>
            <a:off x="0" y="2496344"/>
            <a:ext cx="11393714" cy="436165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56295" y="2596072"/>
            <a:ext cx="1535705" cy="301131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522" y="847352"/>
            <a:ext cx="12192000" cy="609600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68938" b="2460"/>
          <a:stretch>
            <a:fillRect/>
          </a:stretch>
        </p:blipFill>
        <p:spPr>
          <a:xfrm>
            <a:off x="0" y="5143005"/>
            <a:ext cx="12192000" cy="1735285"/>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6590" y="838875"/>
            <a:ext cx="1838325" cy="1486765"/>
          </a:xfrm>
          <a:prstGeom prst="rect">
            <a:avLst/>
          </a:prstGeom>
        </p:spPr>
      </p:pic>
      <p:grpSp>
        <p:nvGrpSpPr>
          <p:cNvPr id="39" name="Aitds1"/>
          <p:cNvGrpSpPr/>
          <p:nvPr/>
        </p:nvGrpSpPr>
        <p:grpSpPr>
          <a:xfrm>
            <a:off x="8454778" y="2739562"/>
            <a:ext cx="1230917" cy="252000"/>
            <a:chOff x="1993305" y="2363731"/>
            <a:chExt cx="1480438" cy="290589"/>
          </a:xfrm>
          <a:solidFill>
            <a:srgbClr val="FFFFB1"/>
          </a:solidFill>
        </p:grpSpPr>
        <p:sp>
          <p:nvSpPr>
            <p:cNvPr id="40" name="Aitds1-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1" name="Aitds1-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2" name="Aitds1-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3" name="Aitds1-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4" name="Aitds1-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45" name="Aitds2"/>
          <p:cNvSpPr/>
          <p:nvPr/>
        </p:nvSpPr>
        <p:spPr>
          <a:xfrm>
            <a:off x="5607608" y="2592224"/>
            <a:ext cx="2676562" cy="558426"/>
          </a:xfrm>
          <a:prstGeom prst="roundRect">
            <a:avLst>
              <a:gd name="adj" fmla="val 50000"/>
            </a:avLst>
          </a:prstGeom>
          <a:solidFill>
            <a:srgbClr val="FFFFB1"/>
          </a:solidFill>
          <a:ln w="12700" cap="flat" cmpd="sng" algn="ctr">
            <a:noFill/>
            <a:prstDash val="solid"/>
            <a:miter lim="800000"/>
          </a:ln>
          <a:effectLst/>
        </p:spPr>
        <p:txBody>
          <a:bodyPr rtlCol="0" anchor="ctr"/>
          <a:lstStyle/>
          <a:p>
            <a:pPr lvl="0" algn="ctr"/>
            <a:r>
              <a:rPr lang="zh-CN" altLang="en-US" sz="2800" b="1" dirty="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rPr>
              <a:t>第二章节</a:t>
            </a:r>
            <a:endParaRPr lang="zh-CN" altLang="en-US" sz="2800" b="1" dirty="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endParaRPr>
          </a:p>
        </p:txBody>
      </p:sp>
      <p:grpSp>
        <p:nvGrpSpPr>
          <p:cNvPr id="46" name="Aitds5"/>
          <p:cNvGrpSpPr/>
          <p:nvPr/>
        </p:nvGrpSpPr>
        <p:grpSpPr>
          <a:xfrm>
            <a:off x="4169621" y="2746509"/>
            <a:ext cx="1230917" cy="252000"/>
            <a:chOff x="1993305" y="2363731"/>
            <a:chExt cx="1480438" cy="290589"/>
          </a:xfrm>
          <a:solidFill>
            <a:srgbClr val="FFFFB1"/>
          </a:solidFill>
        </p:grpSpPr>
        <p:sp>
          <p:nvSpPr>
            <p:cNvPr id="47" name="Aitds5-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8" name="Aitds5-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9" name="Aitds5-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0" name="Aitds5-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1" name="Aitds5-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52" name="Aitds7"/>
          <p:cNvSpPr txBox="1"/>
          <p:nvPr/>
        </p:nvSpPr>
        <p:spPr>
          <a:xfrm>
            <a:off x="2907371" y="3400815"/>
            <a:ext cx="8077036" cy="1077218"/>
          </a:xfrm>
          <a:prstGeom prst="rect">
            <a:avLst/>
          </a:prstGeom>
          <a:noFill/>
        </p:spPr>
        <p:txBody>
          <a:bodyPr wrap="square" rtlCol="0">
            <a:spAutoFit/>
          </a:bodyPr>
          <a:lstStyle/>
          <a:p>
            <a:pPr algn="ctr"/>
            <a:r>
              <a:rPr lang="zh-CN" altLang="zh-CN" sz="32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回望百年教育路，深刻理解党的教育方针的阶段性和统一性</a:t>
            </a:r>
            <a:endParaRPr lang="zh-CN" altLang="en-US" sz="32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childTnLst>
                          </p:cTn>
                        </p:par>
                        <p:par>
                          <p:cTn id="26" fill="hold">
                            <p:stCondLst>
                              <p:cond delay="3000"/>
                            </p:stCondLst>
                            <p:childTnLst>
                              <p:par>
                                <p:cTn id="27" presetID="10" presetClass="entr" presetSubtype="0" fill="hold" nodeType="afterEffect">
                                  <p:stCondLst>
                                    <p:cond delay="7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00"/>
                                        <p:tgtEl>
                                          <p:spTgt spid="39"/>
                                        </p:tgtEl>
                                      </p:cBhvr>
                                    </p:animEffect>
                                  </p:childTnLst>
                                </p:cTn>
                              </p:par>
                            </p:childTnLst>
                          </p:cTn>
                        </p:par>
                        <p:par>
                          <p:cTn id="30" fill="hold">
                            <p:stCondLst>
                              <p:cond delay="4700"/>
                            </p:stCondLst>
                            <p:childTnLst>
                              <p:par>
                                <p:cTn id="31" presetID="10" presetClass="entr" presetSubtype="0" fill="hold" nodeType="afterEffect">
                                  <p:stCondLst>
                                    <p:cond delay="70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700"/>
                                        <p:tgtEl>
                                          <p:spTgt spid="46"/>
                                        </p:tgtEl>
                                      </p:cBhvr>
                                    </p:animEffect>
                                  </p:childTnLst>
                                </p:cTn>
                              </p:par>
                            </p:childTnLst>
                          </p:cTn>
                        </p:par>
                        <p:par>
                          <p:cTn id="34" fill="hold">
                            <p:stCondLst>
                              <p:cond delay="6400"/>
                            </p:stCondLst>
                            <p:childTnLst>
                              <p:par>
                                <p:cTn id="35" presetID="42"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750"/>
                                        <p:tgtEl>
                                          <p:spTgt spid="45"/>
                                        </p:tgtEl>
                                      </p:cBhvr>
                                    </p:animEffect>
                                    <p:anim calcmode="lin" valueType="num">
                                      <p:cBhvr>
                                        <p:cTn id="38" dur="750" fill="hold"/>
                                        <p:tgtEl>
                                          <p:spTgt spid="45"/>
                                        </p:tgtEl>
                                        <p:attrNameLst>
                                          <p:attrName>ppt_x</p:attrName>
                                        </p:attrNameLst>
                                      </p:cBhvr>
                                      <p:tavLst>
                                        <p:tav tm="0">
                                          <p:val>
                                            <p:strVal val="#ppt_x"/>
                                          </p:val>
                                        </p:tav>
                                        <p:tav tm="100000">
                                          <p:val>
                                            <p:strVal val="#ppt_x"/>
                                          </p:val>
                                        </p:tav>
                                      </p:tavLst>
                                    </p:anim>
                                    <p:anim calcmode="lin" valueType="num">
                                      <p:cBhvr>
                                        <p:cTn id="39" dur="750" fill="hold"/>
                                        <p:tgtEl>
                                          <p:spTgt spid="45"/>
                                        </p:tgtEl>
                                        <p:attrNameLst>
                                          <p:attrName>ppt_y</p:attrName>
                                        </p:attrNameLst>
                                      </p:cBhvr>
                                      <p:tavLst>
                                        <p:tav tm="0">
                                          <p:val>
                                            <p:strVal val="#ppt_y+.1"/>
                                          </p:val>
                                        </p:tav>
                                        <p:tav tm="100000">
                                          <p:val>
                                            <p:strVal val="#ppt_y"/>
                                          </p:val>
                                        </p:tav>
                                      </p:tavLst>
                                    </p:anim>
                                  </p:childTnLst>
                                </p:cTn>
                              </p:par>
                            </p:childTnLst>
                          </p:cTn>
                        </p:par>
                        <p:par>
                          <p:cTn id="40" fill="hold">
                            <p:stCondLst>
                              <p:cond delay="7400"/>
                            </p:stCondLst>
                            <p:childTnLst>
                              <p:par>
                                <p:cTn id="41" presetID="42"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noChangeAspect="1"/>
          </p:cNvGrpSpPr>
          <p:nvPr/>
        </p:nvGrpSpPr>
        <p:grpSpPr bwMode="auto">
          <a:xfrm rot="20079863">
            <a:off x="5258067" y="1124384"/>
            <a:ext cx="366210" cy="453537"/>
            <a:chOff x="3580" y="1838"/>
            <a:chExt cx="520" cy="644"/>
          </a:xfrm>
        </p:grpSpPr>
        <p:sp>
          <p:nvSpPr>
            <p:cNvPr id="3" name="AutoShape 23"/>
            <p:cNvSpPr>
              <a:spLocks noChangeAspect="1" noChangeArrowheads="1" noTextEdit="1"/>
            </p:cNvSpPr>
            <p:nvPr/>
          </p:nvSpPr>
          <p:spPr bwMode="auto">
            <a:xfrm>
              <a:off x="3580" y="1838"/>
              <a:ext cx="520"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l" defTabSz="914400" rtl="0">
                <a:defRPr/>
              </a:pPr>
              <a:endParaRPr lang="zh-CN" altLang="en-US" sz="1800" kern="120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4" name="Freeform 25"/>
            <p:cNvSpPr/>
            <p:nvPr/>
          </p:nvSpPr>
          <p:spPr bwMode="auto">
            <a:xfrm>
              <a:off x="3658" y="1898"/>
              <a:ext cx="366" cy="526"/>
            </a:xfrm>
            <a:custGeom>
              <a:avLst/>
              <a:gdLst>
                <a:gd name="T0" fmla="*/ 149 w 268"/>
                <a:gd name="T1" fmla="*/ 194 h 387"/>
                <a:gd name="T2" fmla="*/ 260 w 268"/>
                <a:gd name="T3" fmla="*/ 0 h 387"/>
                <a:gd name="T4" fmla="*/ 8 w 268"/>
                <a:gd name="T5" fmla="*/ 0 h 387"/>
                <a:gd name="T6" fmla="*/ 119 w 268"/>
                <a:gd name="T7" fmla="*/ 194 h 387"/>
                <a:gd name="T8" fmla="*/ 8 w 268"/>
                <a:gd name="T9" fmla="*/ 387 h 387"/>
                <a:gd name="T10" fmla="*/ 260 w 268"/>
                <a:gd name="T11" fmla="*/ 387 h 387"/>
                <a:gd name="T12" fmla="*/ 149 w 268"/>
                <a:gd name="T13" fmla="*/ 194 h 387"/>
              </a:gdLst>
              <a:ahLst/>
              <a:cxnLst>
                <a:cxn ang="0">
                  <a:pos x="T0" y="T1"/>
                </a:cxn>
                <a:cxn ang="0">
                  <a:pos x="T2" y="T3"/>
                </a:cxn>
                <a:cxn ang="0">
                  <a:pos x="T4" y="T5"/>
                </a:cxn>
                <a:cxn ang="0">
                  <a:pos x="T6" y="T7"/>
                </a:cxn>
                <a:cxn ang="0">
                  <a:pos x="T8" y="T9"/>
                </a:cxn>
                <a:cxn ang="0">
                  <a:pos x="T10" y="T11"/>
                </a:cxn>
                <a:cxn ang="0">
                  <a:pos x="T12" y="T13"/>
                </a:cxn>
              </a:cxnLst>
              <a:rect l="0" t="0" r="r" b="b"/>
              <a:pathLst>
                <a:path w="268" h="387">
                  <a:moveTo>
                    <a:pt x="149" y="194"/>
                  </a:moveTo>
                  <a:cubicBezTo>
                    <a:pt x="148" y="106"/>
                    <a:pt x="268" y="66"/>
                    <a:pt x="260" y="0"/>
                  </a:cubicBezTo>
                  <a:cubicBezTo>
                    <a:pt x="8" y="0"/>
                    <a:pt x="8" y="0"/>
                    <a:pt x="8" y="0"/>
                  </a:cubicBezTo>
                  <a:cubicBezTo>
                    <a:pt x="0" y="66"/>
                    <a:pt x="121" y="106"/>
                    <a:pt x="119" y="194"/>
                  </a:cubicBezTo>
                  <a:cubicBezTo>
                    <a:pt x="121" y="281"/>
                    <a:pt x="0" y="322"/>
                    <a:pt x="8" y="387"/>
                  </a:cubicBezTo>
                  <a:cubicBezTo>
                    <a:pt x="260" y="387"/>
                    <a:pt x="260" y="387"/>
                    <a:pt x="260" y="387"/>
                  </a:cubicBezTo>
                  <a:cubicBezTo>
                    <a:pt x="268" y="322"/>
                    <a:pt x="148" y="281"/>
                    <a:pt x="149" y="1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l" defTabSz="914400" rtl="0">
                <a:defRPr/>
              </a:pPr>
              <a:endParaRPr lang="zh-CN" altLang="en-US" sz="1800" kern="120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5" name="Freeform 26"/>
            <p:cNvSpPr/>
            <p:nvPr/>
          </p:nvSpPr>
          <p:spPr bwMode="auto">
            <a:xfrm>
              <a:off x="3581" y="1839"/>
              <a:ext cx="519" cy="75"/>
            </a:xfrm>
            <a:custGeom>
              <a:avLst/>
              <a:gdLst>
                <a:gd name="T0" fmla="*/ 28 w 380"/>
                <a:gd name="T1" fmla="*/ 0 h 55"/>
                <a:gd name="T2" fmla="*/ 353 w 380"/>
                <a:gd name="T3" fmla="*/ 0 h 55"/>
                <a:gd name="T4" fmla="*/ 380 w 380"/>
                <a:gd name="T5" fmla="*/ 27 h 55"/>
                <a:gd name="T6" fmla="*/ 380 w 380"/>
                <a:gd name="T7" fmla="*/ 27 h 55"/>
                <a:gd name="T8" fmla="*/ 353 w 380"/>
                <a:gd name="T9" fmla="*/ 55 h 55"/>
                <a:gd name="T10" fmla="*/ 28 w 380"/>
                <a:gd name="T11" fmla="*/ 55 h 55"/>
                <a:gd name="T12" fmla="*/ 0 w 380"/>
                <a:gd name="T13" fmla="*/ 27 h 55"/>
                <a:gd name="T14" fmla="*/ 0 w 380"/>
                <a:gd name="T15" fmla="*/ 27 h 55"/>
                <a:gd name="T16" fmla="*/ 28 w 380"/>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55">
                  <a:moveTo>
                    <a:pt x="28" y="0"/>
                  </a:moveTo>
                  <a:cubicBezTo>
                    <a:pt x="353" y="0"/>
                    <a:pt x="353" y="0"/>
                    <a:pt x="353" y="0"/>
                  </a:cubicBezTo>
                  <a:cubicBezTo>
                    <a:pt x="368" y="0"/>
                    <a:pt x="380" y="12"/>
                    <a:pt x="380" y="27"/>
                  </a:cubicBezTo>
                  <a:cubicBezTo>
                    <a:pt x="380" y="27"/>
                    <a:pt x="380" y="27"/>
                    <a:pt x="380" y="27"/>
                  </a:cubicBezTo>
                  <a:cubicBezTo>
                    <a:pt x="380" y="43"/>
                    <a:pt x="368" y="55"/>
                    <a:pt x="353" y="55"/>
                  </a:cubicBezTo>
                  <a:cubicBezTo>
                    <a:pt x="28" y="55"/>
                    <a:pt x="28" y="55"/>
                    <a:pt x="28" y="55"/>
                  </a:cubicBezTo>
                  <a:cubicBezTo>
                    <a:pt x="13" y="55"/>
                    <a:pt x="0" y="43"/>
                    <a:pt x="0" y="27"/>
                  </a:cubicBezTo>
                  <a:cubicBezTo>
                    <a:pt x="0" y="27"/>
                    <a:pt x="0" y="27"/>
                    <a:pt x="0" y="27"/>
                  </a:cubicBezTo>
                  <a:cubicBezTo>
                    <a:pt x="0" y="12"/>
                    <a:pt x="13" y="0"/>
                    <a:pt x="28"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l" defTabSz="914400" rtl="0">
                <a:defRPr/>
              </a:pPr>
              <a:endParaRPr lang="zh-CN" altLang="en-US" sz="1800" kern="120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6" name="Freeform 27"/>
            <p:cNvSpPr/>
            <p:nvPr/>
          </p:nvSpPr>
          <p:spPr bwMode="auto">
            <a:xfrm>
              <a:off x="3581" y="2410"/>
              <a:ext cx="519" cy="73"/>
            </a:xfrm>
            <a:custGeom>
              <a:avLst/>
              <a:gdLst>
                <a:gd name="T0" fmla="*/ 28 w 380"/>
                <a:gd name="T1" fmla="*/ 0 h 54"/>
                <a:gd name="T2" fmla="*/ 353 w 380"/>
                <a:gd name="T3" fmla="*/ 0 h 54"/>
                <a:gd name="T4" fmla="*/ 380 w 380"/>
                <a:gd name="T5" fmla="*/ 27 h 54"/>
                <a:gd name="T6" fmla="*/ 380 w 380"/>
                <a:gd name="T7" fmla="*/ 27 h 54"/>
                <a:gd name="T8" fmla="*/ 353 w 380"/>
                <a:gd name="T9" fmla="*/ 54 h 54"/>
                <a:gd name="T10" fmla="*/ 28 w 380"/>
                <a:gd name="T11" fmla="*/ 54 h 54"/>
                <a:gd name="T12" fmla="*/ 0 w 380"/>
                <a:gd name="T13" fmla="*/ 27 h 54"/>
                <a:gd name="T14" fmla="*/ 0 w 380"/>
                <a:gd name="T15" fmla="*/ 27 h 54"/>
                <a:gd name="T16" fmla="*/ 28 w 380"/>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54">
                  <a:moveTo>
                    <a:pt x="28" y="0"/>
                  </a:moveTo>
                  <a:cubicBezTo>
                    <a:pt x="353" y="0"/>
                    <a:pt x="353" y="0"/>
                    <a:pt x="353" y="0"/>
                  </a:cubicBezTo>
                  <a:cubicBezTo>
                    <a:pt x="368" y="0"/>
                    <a:pt x="380" y="12"/>
                    <a:pt x="380" y="27"/>
                  </a:cubicBezTo>
                  <a:cubicBezTo>
                    <a:pt x="380" y="27"/>
                    <a:pt x="380" y="27"/>
                    <a:pt x="380" y="27"/>
                  </a:cubicBezTo>
                  <a:cubicBezTo>
                    <a:pt x="380" y="42"/>
                    <a:pt x="368" y="54"/>
                    <a:pt x="353" y="54"/>
                  </a:cubicBezTo>
                  <a:cubicBezTo>
                    <a:pt x="28" y="54"/>
                    <a:pt x="28" y="54"/>
                    <a:pt x="28" y="54"/>
                  </a:cubicBezTo>
                  <a:cubicBezTo>
                    <a:pt x="13" y="54"/>
                    <a:pt x="0" y="42"/>
                    <a:pt x="0" y="27"/>
                  </a:cubicBezTo>
                  <a:cubicBezTo>
                    <a:pt x="0" y="27"/>
                    <a:pt x="0" y="27"/>
                    <a:pt x="0" y="27"/>
                  </a:cubicBezTo>
                  <a:cubicBezTo>
                    <a:pt x="0" y="12"/>
                    <a:pt x="13" y="0"/>
                    <a:pt x="28"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l" defTabSz="914400" rtl="0">
                <a:defRPr/>
              </a:pPr>
              <a:endParaRPr lang="zh-CN" altLang="en-US" sz="1800" kern="120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7" name="Freeform 28"/>
            <p:cNvSpPr>
              <a:spLocks noEditPoints="1"/>
            </p:cNvSpPr>
            <p:nvPr/>
          </p:nvSpPr>
          <p:spPr bwMode="auto">
            <a:xfrm>
              <a:off x="3625" y="1876"/>
              <a:ext cx="431" cy="569"/>
            </a:xfrm>
            <a:custGeom>
              <a:avLst/>
              <a:gdLst>
                <a:gd name="T0" fmla="*/ 189 w 316"/>
                <a:gd name="T1" fmla="*/ 210 h 419"/>
                <a:gd name="T2" fmla="*/ 298 w 316"/>
                <a:gd name="T3" fmla="*/ 0 h 419"/>
                <a:gd name="T4" fmla="*/ 158 w 316"/>
                <a:gd name="T5" fmla="*/ 0 h 419"/>
                <a:gd name="T6" fmla="*/ 158 w 316"/>
                <a:gd name="T7" fmla="*/ 16 h 419"/>
                <a:gd name="T8" fmla="*/ 284 w 316"/>
                <a:gd name="T9" fmla="*/ 16 h 419"/>
                <a:gd name="T10" fmla="*/ 173 w 316"/>
                <a:gd name="T11" fmla="*/ 210 h 419"/>
                <a:gd name="T12" fmla="*/ 284 w 316"/>
                <a:gd name="T13" fmla="*/ 403 h 419"/>
                <a:gd name="T14" fmla="*/ 158 w 316"/>
                <a:gd name="T15" fmla="*/ 403 h 419"/>
                <a:gd name="T16" fmla="*/ 158 w 316"/>
                <a:gd name="T17" fmla="*/ 419 h 419"/>
                <a:gd name="T18" fmla="*/ 298 w 316"/>
                <a:gd name="T19" fmla="*/ 419 h 419"/>
                <a:gd name="T20" fmla="*/ 189 w 316"/>
                <a:gd name="T21" fmla="*/ 210 h 419"/>
                <a:gd name="T22" fmla="*/ 158 w 316"/>
                <a:gd name="T23" fmla="*/ 0 h 419"/>
                <a:gd name="T24" fmla="*/ 19 w 316"/>
                <a:gd name="T25" fmla="*/ 0 h 419"/>
                <a:gd name="T26" fmla="*/ 127 w 316"/>
                <a:gd name="T27" fmla="*/ 210 h 419"/>
                <a:gd name="T28" fmla="*/ 19 w 316"/>
                <a:gd name="T29" fmla="*/ 419 h 419"/>
                <a:gd name="T30" fmla="*/ 158 w 316"/>
                <a:gd name="T31" fmla="*/ 419 h 419"/>
                <a:gd name="T32" fmla="*/ 158 w 316"/>
                <a:gd name="T33" fmla="*/ 403 h 419"/>
                <a:gd name="T34" fmla="*/ 32 w 316"/>
                <a:gd name="T35" fmla="*/ 403 h 419"/>
                <a:gd name="T36" fmla="*/ 143 w 316"/>
                <a:gd name="T37" fmla="*/ 210 h 419"/>
                <a:gd name="T38" fmla="*/ 32 w 316"/>
                <a:gd name="T39" fmla="*/ 16 h 419"/>
                <a:gd name="T40" fmla="*/ 158 w 316"/>
                <a:gd name="T41" fmla="*/ 16 h 419"/>
                <a:gd name="T42" fmla="*/ 158 w 316"/>
                <a:gd name="T43"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6" h="419">
                  <a:moveTo>
                    <a:pt x="189" y="210"/>
                  </a:moveTo>
                  <a:cubicBezTo>
                    <a:pt x="189" y="124"/>
                    <a:pt x="316" y="98"/>
                    <a:pt x="298" y="0"/>
                  </a:cubicBezTo>
                  <a:cubicBezTo>
                    <a:pt x="158" y="0"/>
                    <a:pt x="158" y="0"/>
                    <a:pt x="158" y="0"/>
                  </a:cubicBezTo>
                  <a:cubicBezTo>
                    <a:pt x="158" y="16"/>
                    <a:pt x="158" y="16"/>
                    <a:pt x="158" y="16"/>
                  </a:cubicBezTo>
                  <a:cubicBezTo>
                    <a:pt x="284" y="16"/>
                    <a:pt x="284" y="16"/>
                    <a:pt x="284" y="16"/>
                  </a:cubicBezTo>
                  <a:cubicBezTo>
                    <a:pt x="292" y="82"/>
                    <a:pt x="172" y="122"/>
                    <a:pt x="173" y="210"/>
                  </a:cubicBezTo>
                  <a:cubicBezTo>
                    <a:pt x="172" y="297"/>
                    <a:pt x="292" y="338"/>
                    <a:pt x="284" y="403"/>
                  </a:cubicBezTo>
                  <a:cubicBezTo>
                    <a:pt x="158" y="403"/>
                    <a:pt x="158" y="403"/>
                    <a:pt x="158" y="403"/>
                  </a:cubicBezTo>
                  <a:cubicBezTo>
                    <a:pt x="158" y="419"/>
                    <a:pt x="158" y="419"/>
                    <a:pt x="158" y="419"/>
                  </a:cubicBezTo>
                  <a:cubicBezTo>
                    <a:pt x="298" y="419"/>
                    <a:pt x="298" y="419"/>
                    <a:pt x="298" y="419"/>
                  </a:cubicBezTo>
                  <a:cubicBezTo>
                    <a:pt x="316" y="321"/>
                    <a:pt x="189" y="296"/>
                    <a:pt x="189" y="210"/>
                  </a:cubicBezTo>
                  <a:close/>
                  <a:moveTo>
                    <a:pt x="158" y="0"/>
                  </a:moveTo>
                  <a:cubicBezTo>
                    <a:pt x="19" y="0"/>
                    <a:pt x="19" y="0"/>
                    <a:pt x="19" y="0"/>
                  </a:cubicBezTo>
                  <a:cubicBezTo>
                    <a:pt x="0" y="98"/>
                    <a:pt x="127" y="124"/>
                    <a:pt x="127" y="210"/>
                  </a:cubicBezTo>
                  <a:cubicBezTo>
                    <a:pt x="127" y="296"/>
                    <a:pt x="0" y="321"/>
                    <a:pt x="19" y="419"/>
                  </a:cubicBezTo>
                  <a:cubicBezTo>
                    <a:pt x="158" y="419"/>
                    <a:pt x="158" y="419"/>
                    <a:pt x="158" y="419"/>
                  </a:cubicBezTo>
                  <a:cubicBezTo>
                    <a:pt x="158" y="403"/>
                    <a:pt x="158" y="403"/>
                    <a:pt x="158" y="403"/>
                  </a:cubicBezTo>
                  <a:cubicBezTo>
                    <a:pt x="32" y="403"/>
                    <a:pt x="32" y="403"/>
                    <a:pt x="32" y="403"/>
                  </a:cubicBezTo>
                  <a:cubicBezTo>
                    <a:pt x="24" y="338"/>
                    <a:pt x="145" y="297"/>
                    <a:pt x="143" y="210"/>
                  </a:cubicBezTo>
                  <a:cubicBezTo>
                    <a:pt x="145" y="122"/>
                    <a:pt x="24" y="82"/>
                    <a:pt x="32" y="16"/>
                  </a:cubicBezTo>
                  <a:cubicBezTo>
                    <a:pt x="158" y="16"/>
                    <a:pt x="158" y="16"/>
                    <a:pt x="158" y="16"/>
                  </a:cubicBezTo>
                  <a:lnTo>
                    <a:pt x="158"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l" defTabSz="914400" rtl="0">
                <a:defRPr/>
              </a:pPr>
              <a:endParaRPr lang="zh-CN" altLang="en-US" sz="1800" kern="120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8" name="Freeform 29"/>
            <p:cNvSpPr/>
            <p:nvPr/>
          </p:nvSpPr>
          <p:spPr bwMode="auto">
            <a:xfrm>
              <a:off x="3691" y="2006"/>
              <a:ext cx="300" cy="389"/>
            </a:xfrm>
            <a:custGeom>
              <a:avLst/>
              <a:gdLst>
                <a:gd name="T0" fmla="*/ 46 w 220"/>
                <a:gd name="T1" fmla="*/ 0 h 286"/>
                <a:gd name="T2" fmla="*/ 63 w 220"/>
                <a:gd name="T3" fmla="*/ 18 h 286"/>
                <a:gd name="T4" fmla="*/ 108 w 220"/>
                <a:gd name="T5" fmla="*/ 114 h 286"/>
                <a:gd name="T6" fmla="*/ 98 w 220"/>
                <a:gd name="T7" fmla="*/ 160 h 286"/>
                <a:gd name="T8" fmla="*/ 63 w 220"/>
                <a:gd name="T9" fmla="*/ 210 h 286"/>
                <a:gd name="T10" fmla="*/ 20 w 220"/>
                <a:gd name="T11" fmla="*/ 255 h 286"/>
                <a:gd name="T12" fmla="*/ 0 w 220"/>
                <a:gd name="T13" fmla="*/ 286 h 286"/>
                <a:gd name="T14" fmla="*/ 220 w 220"/>
                <a:gd name="T15" fmla="*/ 286 h 286"/>
                <a:gd name="T16" fmla="*/ 200 w 220"/>
                <a:gd name="T17" fmla="*/ 255 h 286"/>
                <a:gd name="T18" fmla="*/ 158 w 220"/>
                <a:gd name="T19" fmla="*/ 210 h 286"/>
                <a:gd name="T20" fmla="*/ 112 w 220"/>
                <a:gd name="T21" fmla="*/ 114 h 286"/>
                <a:gd name="T22" fmla="*/ 123 w 220"/>
                <a:gd name="T23" fmla="*/ 68 h 286"/>
                <a:gd name="T24" fmla="*/ 158 w 220"/>
                <a:gd name="T25" fmla="*/ 18 h 286"/>
                <a:gd name="T26" fmla="*/ 174 w 220"/>
                <a:gd name="T27" fmla="*/ 0 h 286"/>
                <a:gd name="T28" fmla="*/ 46 w 220"/>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286">
                  <a:moveTo>
                    <a:pt x="46" y="0"/>
                  </a:moveTo>
                  <a:cubicBezTo>
                    <a:pt x="52" y="6"/>
                    <a:pt x="57" y="12"/>
                    <a:pt x="63" y="18"/>
                  </a:cubicBezTo>
                  <a:cubicBezTo>
                    <a:pt x="88" y="45"/>
                    <a:pt x="108" y="75"/>
                    <a:pt x="108" y="114"/>
                  </a:cubicBezTo>
                  <a:cubicBezTo>
                    <a:pt x="108" y="130"/>
                    <a:pt x="104" y="145"/>
                    <a:pt x="98" y="160"/>
                  </a:cubicBezTo>
                  <a:cubicBezTo>
                    <a:pt x="89" y="179"/>
                    <a:pt x="76" y="195"/>
                    <a:pt x="63" y="210"/>
                  </a:cubicBezTo>
                  <a:cubicBezTo>
                    <a:pt x="49" y="225"/>
                    <a:pt x="34" y="239"/>
                    <a:pt x="20" y="255"/>
                  </a:cubicBezTo>
                  <a:cubicBezTo>
                    <a:pt x="13" y="263"/>
                    <a:pt x="4" y="274"/>
                    <a:pt x="0" y="286"/>
                  </a:cubicBezTo>
                  <a:cubicBezTo>
                    <a:pt x="220" y="286"/>
                    <a:pt x="220" y="286"/>
                    <a:pt x="220" y="286"/>
                  </a:cubicBezTo>
                  <a:cubicBezTo>
                    <a:pt x="216" y="274"/>
                    <a:pt x="208" y="263"/>
                    <a:pt x="200" y="255"/>
                  </a:cubicBezTo>
                  <a:cubicBezTo>
                    <a:pt x="187" y="239"/>
                    <a:pt x="171" y="225"/>
                    <a:pt x="158" y="210"/>
                  </a:cubicBezTo>
                  <a:cubicBezTo>
                    <a:pt x="132" y="183"/>
                    <a:pt x="112" y="152"/>
                    <a:pt x="112" y="114"/>
                  </a:cubicBezTo>
                  <a:cubicBezTo>
                    <a:pt x="112" y="98"/>
                    <a:pt x="116" y="82"/>
                    <a:pt x="123" y="68"/>
                  </a:cubicBezTo>
                  <a:cubicBezTo>
                    <a:pt x="131" y="49"/>
                    <a:pt x="144" y="33"/>
                    <a:pt x="158" y="18"/>
                  </a:cubicBezTo>
                  <a:cubicBezTo>
                    <a:pt x="163" y="12"/>
                    <a:pt x="169" y="6"/>
                    <a:pt x="174" y="0"/>
                  </a:cubicBezTo>
                  <a:lnTo>
                    <a:pt x="46" y="0"/>
                  </a:lnTo>
                  <a:close/>
                </a:path>
              </a:pathLst>
            </a:custGeom>
            <a:solidFill>
              <a:srgbClr val="F99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l" defTabSz="914400" rtl="0">
                <a:defRPr/>
              </a:pPr>
              <a:endParaRPr lang="zh-CN" altLang="en-US" sz="1800" kern="1200">
                <a:solidFill>
                  <a:srgbClr val="000000"/>
                </a:solidFill>
                <a:latin typeface="微软雅黑" panose="020B0503020204020204" pitchFamily="34" charset="-122"/>
                <a:ea typeface="微软雅黑" panose="020B0503020204020204" pitchFamily="34" charset="-122"/>
                <a:cs typeface="+mn-ea"/>
                <a:sym typeface="+mn-lt"/>
              </a:endParaRPr>
            </a:p>
          </p:txBody>
        </p:sp>
      </p:grpSp>
      <p:sp>
        <p:nvSpPr>
          <p:cNvPr id="45" name="Rectangle 2"/>
          <p:cNvSpPr/>
          <p:nvPr/>
        </p:nvSpPr>
        <p:spPr>
          <a:xfrm>
            <a:off x="5018004" y="2072480"/>
            <a:ext cx="6894596" cy="3830955"/>
          </a:xfrm>
          <a:prstGeom prst="rect">
            <a:avLst/>
          </a:prstGeom>
        </p:spPr>
        <p:txBody>
          <a:bodyPr wrap="square">
            <a:spAutoFit/>
          </a:bodyPr>
          <a:lstStyle/>
          <a:p>
            <a:pPr indent="467995" algn="l" defTabSz="914400" rtl="0" eaLnBrk="1" fontAlgn="base" latinLnBrk="0" hangingPunct="1">
              <a:lnSpc>
                <a:spcPct val="150000"/>
              </a:lnSpc>
              <a:spcBef>
                <a:spcPct val="0"/>
              </a:spcBef>
              <a:spcAft>
                <a:spcPct val="0"/>
              </a:spcAft>
              <a:defRPr/>
            </a:pPr>
            <a:r>
              <a:rPr lang="en-US" altLang="zh-CN" sz="18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1921</a:t>
            </a:r>
            <a:r>
              <a:rPr lang="zh-CN" altLang="zh-CN" sz="1800" b="1" dirty="0">
                <a:latin typeface="微软雅黑" panose="020B0503020204020204" pitchFamily="34" charset="-122"/>
                <a:ea typeface="微软雅黑" panose="020B0503020204020204" pitchFamily="34" charset="-122"/>
                <a:cs typeface="微软雅黑" panose="020B0503020204020204" pitchFamily="34" charset="-122"/>
              </a:rPr>
              <a:t>年，党的第一次全国代表大会决议提出：</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00" b="1" dirty="0">
                <a:latin typeface="微软雅黑" panose="020B0503020204020204" pitchFamily="34" charset="-122"/>
                <a:ea typeface="微软雅黑" panose="020B0503020204020204" pitchFamily="34" charset="-122"/>
                <a:cs typeface="微软雅黑" panose="020B0503020204020204" pitchFamily="34" charset="-122"/>
              </a:rPr>
              <a:t>劳工补习学校应逐步成为劳工组织的核心，最重要的是应能唤醒劳工觉悟。</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indent="467995" algn="l" defTabSz="914400" rtl="0" eaLnBrk="1" fontAlgn="base" latinLnBrk="0" hangingPunct="1">
              <a:lnSpc>
                <a:spcPct val="150000"/>
              </a:lnSpc>
              <a:spcBef>
                <a:spcPct val="0"/>
              </a:spcBef>
              <a:spcAft>
                <a:spcPct val="0"/>
              </a:spcAft>
              <a:defRPr/>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土地革命时期</a:t>
            </a:r>
            <a:r>
              <a:rPr lang="zh-CN" altLang="zh-CN" sz="1800" b="1" dirty="0">
                <a:latin typeface="微软雅黑" panose="020B0503020204020204" pitchFamily="34" charset="-122"/>
                <a:ea typeface="微软雅黑" panose="020B0503020204020204" pitchFamily="34" charset="-122"/>
                <a:cs typeface="微软雅黑" panose="020B0503020204020204" pitchFamily="34" charset="-122"/>
              </a:rPr>
              <a:t>中国共产党人把教育看作是取得革命胜利的重要保证，建立起工农阶级自己独特的教育体系，把发展人民教育作为政权建设的重要内容。</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indent="467995" algn="l" defTabSz="914400" rtl="0" eaLnBrk="1" fontAlgn="base" latinLnBrk="0" hangingPunct="1">
              <a:lnSpc>
                <a:spcPct val="150000"/>
              </a:lnSpc>
              <a:spcBef>
                <a:spcPct val="0"/>
              </a:spcBef>
              <a:spcAft>
                <a:spcPct val="0"/>
              </a:spcAft>
              <a:defRPr/>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·1937</a:t>
            </a:r>
            <a:r>
              <a:rPr lang="zh-CN" altLang="zh-CN" sz="1800" b="1" dirty="0">
                <a:latin typeface="微软雅黑" panose="020B0503020204020204" pitchFamily="34" charset="-122"/>
                <a:ea typeface="微软雅黑" panose="020B0503020204020204" pitchFamily="34" charset="-122"/>
                <a:cs typeface="微软雅黑" panose="020B0503020204020204" pitchFamily="34" charset="-122"/>
              </a:rPr>
              <a:t>年，中共中央在洛川会议上制定了《抗日救国十大纲领》，规定抗日的教育纲领</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indent="467995" algn="l" defTabSz="914400" rtl="0" eaLnBrk="1" fontAlgn="base" latinLnBrk="0" hangingPunct="1">
              <a:lnSpc>
                <a:spcPct val="150000"/>
              </a:lnSpc>
              <a:spcBef>
                <a:spcPct val="0"/>
              </a:spcBef>
              <a:spcAft>
                <a:spcPct val="0"/>
              </a:spcAft>
              <a:defRPr/>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00" b="1" dirty="0">
                <a:latin typeface="微软雅黑" panose="020B0503020204020204" pitchFamily="34" charset="-122"/>
                <a:ea typeface="微软雅黑" panose="020B0503020204020204" pitchFamily="34" charset="-122"/>
                <a:cs typeface="微软雅黑" panose="020B0503020204020204" pitchFamily="34" charset="-122"/>
              </a:rPr>
              <a:t>教育紧密为解放战争和解放区新民主主义政治与经济建设服务，为实现全国解放、建立新中国服务</a:t>
            </a:r>
            <a:r>
              <a:rPr lang="zh-CN" altLang="en-US" sz="18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altLang="en-US" sz="18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6" name="Aitds2"/>
          <p:cNvSpPr txBox="1"/>
          <p:nvPr/>
        </p:nvSpPr>
        <p:spPr>
          <a:xfrm>
            <a:off x="830223" y="85205"/>
            <a:ext cx="7856577" cy="830997"/>
          </a:xfrm>
          <a:prstGeom prst="rect">
            <a:avLst/>
          </a:prstGeom>
          <a:noFill/>
        </p:spPr>
        <p:txBody>
          <a:bodyPr wrap="square" rtlCol="0">
            <a:spAutoFit/>
          </a:bodyPr>
          <a:lstStyle/>
          <a:p>
            <a:pPr algn="l"/>
            <a:r>
              <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（一）中国共产党创新与发展新民主主义的教育方针</a:t>
            </a:r>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dist"/>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7" name="Aitds2"/>
          <p:cNvSpPr/>
          <p:nvPr/>
        </p:nvSpPr>
        <p:spPr>
          <a:xfrm>
            <a:off x="1996862" y="1815074"/>
            <a:ext cx="1671381" cy="3936810"/>
          </a:xfrm>
          <a:custGeom>
            <a:avLst/>
            <a:gdLst>
              <a:gd name="connsiteX0" fmla="*/ 0 w 1765300"/>
              <a:gd name="connsiteY0" fmla="*/ 0 h 2984500"/>
              <a:gd name="connsiteX1" fmla="*/ 0 w 1765300"/>
              <a:gd name="connsiteY1" fmla="*/ 0 h 2984500"/>
              <a:gd name="connsiteX2" fmla="*/ 1765300 w 1765300"/>
              <a:gd name="connsiteY2" fmla="*/ 0 h 2984500"/>
              <a:gd name="connsiteX3" fmla="*/ 1765300 w 1765300"/>
              <a:gd name="connsiteY3" fmla="*/ 2984500 h 2984500"/>
            </a:gdLst>
            <a:ahLst/>
            <a:cxnLst>
              <a:cxn ang="0">
                <a:pos x="connsiteX0" y="connsiteY0"/>
              </a:cxn>
              <a:cxn ang="0">
                <a:pos x="connsiteX1" y="connsiteY1"/>
              </a:cxn>
              <a:cxn ang="0">
                <a:pos x="connsiteX2" y="connsiteY2"/>
              </a:cxn>
              <a:cxn ang="0">
                <a:pos x="connsiteX3" y="connsiteY3"/>
              </a:cxn>
            </a:cxnLst>
            <a:rect l="l" t="t" r="r" b="b"/>
            <a:pathLst>
              <a:path w="1765300" h="2984500">
                <a:moveTo>
                  <a:pt x="0" y="0"/>
                </a:moveTo>
                <a:lnTo>
                  <a:pt x="0" y="0"/>
                </a:lnTo>
                <a:lnTo>
                  <a:pt x="1765300" y="0"/>
                </a:lnTo>
                <a:lnTo>
                  <a:pt x="1765300" y="2984500"/>
                </a:lnTo>
              </a:path>
            </a:pathLst>
          </a:custGeom>
          <a:noFill/>
          <a:ln w="12700" cap="flat" cmpd="sng" algn="ctr">
            <a:solidFill>
              <a:srgbClr val="B91D21"/>
            </a:solidFill>
            <a:prstDash val="solid"/>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F8DCE9">
                  <a:lumMod val="40000"/>
                  <a:lumOff val="60000"/>
                </a:srgbClr>
              </a:solidFill>
              <a:effectLst/>
              <a:uLnTx/>
              <a:uFillTx/>
              <a:latin typeface="微软雅黑" panose="020B0503020204020204" pitchFamily="34" charset="-122"/>
              <a:ea typeface="微软雅黑" panose="020B0503020204020204" pitchFamily="34" charset="-122"/>
              <a:cs typeface="+mn-ea"/>
              <a:sym typeface="印品黑体" panose="00000500000000000000" pitchFamily="2" charset="-122"/>
            </a:endParaRPr>
          </a:p>
        </p:txBody>
      </p:sp>
      <p:grpSp>
        <p:nvGrpSpPr>
          <p:cNvPr id="48" name="Aitds3"/>
          <p:cNvGrpSpPr/>
          <p:nvPr/>
        </p:nvGrpSpPr>
        <p:grpSpPr>
          <a:xfrm>
            <a:off x="3440685" y="2097587"/>
            <a:ext cx="1858763" cy="488990"/>
            <a:chOff x="3874351" y="1969856"/>
            <a:chExt cx="1858763" cy="488990"/>
          </a:xfrm>
        </p:grpSpPr>
        <p:sp>
          <p:nvSpPr>
            <p:cNvPr id="49" name="Aitds3-1"/>
            <p:cNvSpPr>
              <a:spLocks noChangeAspect="1"/>
            </p:cNvSpPr>
            <p:nvPr/>
          </p:nvSpPr>
          <p:spPr>
            <a:xfrm>
              <a:off x="3874351" y="1969856"/>
              <a:ext cx="488990" cy="488990"/>
            </a:xfrm>
            <a:prstGeom prst="ellipse">
              <a:avLst/>
            </a:prstGeom>
            <a:solidFill>
              <a:srgbClr val="C00000"/>
            </a:solidFill>
            <a:ln w="12700" cap="flat" cmpd="sng" algn="ctr">
              <a:solidFill>
                <a:srgbClr val="F8DCE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F8DCE9">
                    <a:lumMod val="40000"/>
                    <a:lumOff val="60000"/>
                  </a:srgbClr>
                </a:solidFill>
                <a:effectLst/>
                <a:uLnTx/>
                <a:uFillTx/>
                <a:latin typeface="微软雅黑" panose="020B0503020204020204" pitchFamily="34" charset="-122"/>
                <a:ea typeface="微软雅黑" panose="020B0503020204020204" pitchFamily="34" charset="-122"/>
                <a:cs typeface="+mn-ea"/>
                <a:sym typeface="印品黑体" panose="00000500000000000000" pitchFamily="2" charset="-122"/>
              </a:endParaRPr>
            </a:p>
          </p:txBody>
        </p:sp>
        <p:sp>
          <p:nvSpPr>
            <p:cNvPr id="50" name="Aitds3-2"/>
            <p:cNvSpPr/>
            <p:nvPr/>
          </p:nvSpPr>
          <p:spPr>
            <a:xfrm>
              <a:off x="4394583" y="2028741"/>
              <a:ext cx="1338531" cy="368300"/>
            </a:xfrm>
            <a:prstGeom prst="rect">
              <a:avLst/>
            </a:prstGeom>
          </p:spPr>
          <p:txBody>
            <a:bodyPr wrap="square">
              <a:spAutoFit/>
            </a:bodyPr>
            <a:lstStyle/>
            <a:p>
              <a:pPr algn="l" defTabSz="914400" rtl="0">
                <a:defRPr/>
              </a:pPr>
              <a:r>
                <a:rPr lang="en-US" altLang="zh-CN" sz="1800" b="1" dirty="0">
                  <a:solidFill>
                    <a:srgbClr val="C00000"/>
                  </a:solidFill>
                  <a:latin typeface="微软雅黑" panose="020B0503020204020204" pitchFamily="34" charset="-122"/>
                  <a:ea typeface="微软雅黑" panose="020B0503020204020204" pitchFamily="34" charset="-122"/>
                  <a:cs typeface="+mn-ea"/>
                  <a:sym typeface="+mn-lt"/>
                </a:rPr>
                <a:t>1921</a:t>
              </a:r>
              <a:r>
                <a:rPr lang="zh-CN" altLang="en-US" sz="1800" b="1" dirty="0">
                  <a:solidFill>
                    <a:srgbClr val="C00000"/>
                  </a:solidFill>
                  <a:latin typeface="微软雅黑" panose="020B0503020204020204" pitchFamily="34" charset="-122"/>
                  <a:ea typeface="微软雅黑" panose="020B0503020204020204" pitchFamily="34" charset="-122"/>
                  <a:cs typeface="+mn-ea"/>
                  <a:sym typeface="+mn-lt"/>
                </a:rPr>
                <a:t>年</a:t>
              </a:r>
              <a:endParaRPr lang="zh-CN" altLang="en-US" sz="1800" b="1" dirty="0">
                <a:solidFill>
                  <a:srgbClr val="C00000"/>
                </a:solidFill>
                <a:latin typeface="微软雅黑" panose="020B0503020204020204" pitchFamily="34" charset="-122"/>
                <a:ea typeface="微软雅黑" panose="020B0503020204020204" pitchFamily="34" charset="-122"/>
                <a:cs typeface="+mn-ea"/>
                <a:sym typeface="+mn-lt"/>
              </a:endParaRPr>
            </a:p>
          </p:txBody>
        </p:sp>
      </p:grpSp>
      <p:grpSp>
        <p:nvGrpSpPr>
          <p:cNvPr id="51" name="Aitds4"/>
          <p:cNvGrpSpPr/>
          <p:nvPr/>
        </p:nvGrpSpPr>
        <p:grpSpPr>
          <a:xfrm>
            <a:off x="3440685" y="2995350"/>
            <a:ext cx="1742746" cy="488990"/>
            <a:chOff x="3874351" y="2678502"/>
            <a:chExt cx="1742746" cy="488990"/>
          </a:xfrm>
        </p:grpSpPr>
        <p:sp>
          <p:nvSpPr>
            <p:cNvPr id="52" name="Aitds4-1"/>
            <p:cNvSpPr>
              <a:spLocks noChangeAspect="1"/>
            </p:cNvSpPr>
            <p:nvPr/>
          </p:nvSpPr>
          <p:spPr>
            <a:xfrm>
              <a:off x="3874351" y="2678502"/>
              <a:ext cx="488990" cy="488990"/>
            </a:xfrm>
            <a:prstGeom prst="ellipse">
              <a:avLst/>
            </a:prstGeom>
            <a:solidFill>
              <a:srgbClr val="FFFFFF">
                <a:lumMod val="95000"/>
              </a:srgbClr>
            </a:solidFill>
            <a:ln w="12700" cap="flat" cmpd="sng" algn="ctr">
              <a:solidFill>
                <a:srgbClr val="B91D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ea"/>
                <a:sym typeface="印品黑体" panose="00000500000000000000" pitchFamily="2" charset="-122"/>
              </a:endParaRPr>
            </a:p>
          </p:txBody>
        </p:sp>
        <p:sp>
          <p:nvSpPr>
            <p:cNvPr id="53" name="Aitds4-2"/>
            <p:cNvSpPr/>
            <p:nvPr/>
          </p:nvSpPr>
          <p:spPr>
            <a:xfrm>
              <a:off x="4394583" y="2731220"/>
              <a:ext cx="1222514" cy="368300"/>
            </a:xfrm>
            <a:prstGeom prst="rect">
              <a:avLst/>
            </a:prstGeom>
          </p:spPr>
          <p:txBody>
            <a:bodyPr wrap="square">
              <a:spAutoFit/>
            </a:bodyPr>
            <a:lstStyle/>
            <a:p>
              <a:pPr algn="l" defTabSz="914400" rtl="0">
                <a:defRPr/>
              </a:pPr>
              <a:r>
                <a:rPr lang="en-US" altLang="zh-CN" sz="1800" dirty="0">
                  <a:solidFill>
                    <a:srgbClr val="000000"/>
                  </a:solidFill>
                  <a:latin typeface="微软雅黑" panose="020B0503020204020204" pitchFamily="34" charset="-122"/>
                  <a:ea typeface="微软雅黑" panose="020B0503020204020204" pitchFamily="34" charset="-122"/>
                  <a:cs typeface="+mn-ea"/>
                  <a:sym typeface="+mn-lt"/>
                </a:rPr>
                <a:t>1922</a:t>
              </a:r>
              <a:r>
                <a:rPr lang="zh-CN" altLang="en-US" sz="1800" dirty="0">
                  <a:solidFill>
                    <a:srgbClr val="000000"/>
                  </a:solidFill>
                  <a:latin typeface="微软雅黑" panose="020B0503020204020204" pitchFamily="34" charset="-122"/>
                  <a:ea typeface="微软雅黑" panose="020B0503020204020204" pitchFamily="34" charset="-122"/>
                  <a:cs typeface="+mn-ea"/>
                  <a:sym typeface="+mn-lt"/>
                </a:rPr>
                <a:t>年</a:t>
              </a:r>
              <a:endParaRPr lang="zh-CN" altLang="en-US" sz="1800" dirty="0">
                <a:solidFill>
                  <a:srgbClr val="000000"/>
                </a:solidFill>
                <a:latin typeface="微软雅黑" panose="020B0503020204020204" pitchFamily="34" charset="-122"/>
                <a:ea typeface="微软雅黑" panose="020B0503020204020204" pitchFamily="34" charset="-122"/>
                <a:cs typeface="+mn-ea"/>
                <a:sym typeface="+mn-lt"/>
              </a:endParaRPr>
            </a:p>
          </p:txBody>
        </p:sp>
      </p:grpSp>
      <p:grpSp>
        <p:nvGrpSpPr>
          <p:cNvPr id="54" name="Aitds5"/>
          <p:cNvGrpSpPr/>
          <p:nvPr/>
        </p:nvGrpSpPr>
        <p:grpSpPr>
          <a:xfrm>
            <a:off x="3439519" y="3870377"/>
            <a:ext cx="1742746" cy="488990"/>
            <a:chOff x="3874351" y="3387148"/>
            <a:chExt cx="1742746" cy="488990"/>
          </a:xfrm>
        </p:grpSpPr>
        <p:sp>
          <p:nvSpPr>
            <p:cNvPr id="55" name="Aitds5-1"/>
            <p:cNvSpPr>
              <a:spLocks noChangeAspect="1"/>
            </p:cNvSpPr>
            <p:nvPr/>
          </p:nvSpPr>
          <p:spPr>
            <a:xfrm>
              <a:off x="3874351" y="3387148"/>
              <a:ext cx="488990" cy="488990"/>
            </a:xfrm>
            <a:prstGeom prst="ellipse">
              <a:avLst/>
            </a:prstGeom>
            <a:solidFill>
              <a:srgbClr val="C00000"/>
            </a:solidFill>
            <a:ln w="12700" cap="flat" cmpd="sng" algn="ctr">
              <a:solidFill>
                <a:srgbClr val="F8DCE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F8DCE9">
                    <a:lumMod val="40000"/>
                    <a:lumOff val="60000"/>
                  </a:srgbClr>
                </a:solidFill>
                <a:effectLst/>
                <a:uLnTx/>
                <a:uFillTx/>
                <a:latin typeface="微软雅黑" panose="020B0503020204020204" pitchFamily="34" charset="-122"/>
                <a:ea typeface="微软雅黑" panose="020B0503020204020204" pitchFamily="34" charset="-122"/>
                <a:cs typeface="+mn-ea"/>
                <a:sym typeface="印品黑体" panose="00000500000000000000" pitchFamily="2" charset="-122"/>
              </a:endParaRPr>
            </a:p>
          </p:txBody>
        </p:sp>
        <p:sp>
          <p:nvSpPr>
            <p:cNvPr id="56" name="Aitds5-2"/>
            <p:cNvSpPr/>
            <p:nvPr/>
          </p:nvSpPr>
          <p:spPr>
            <a:xfrm>
              <a:off x="4394583" y="3467491"/>
              <a:ext cx="1222514" cy="368300"/>
            </a:xfrm>
            <a:prstGeom prst="rect">
              <a:avLst/>
            </a:prstGeom>
          </p:spPr>
          <p:txBody>
            <a:bodyPr wrap="square">
              <a:spAutoFit/>
            </a:bodyPr>
            <a:lstStyle/>
            <a:p>
              <a:pPr algn="l" defTabSz="914400" rtl="0">
                <a:defRPr/>
              </a:pPr>
              <a:r>
                <a:rPr lang="en-US" altLang="zh-CN" sz="1800" dirty="0">
                  <a:solidFill>
                    <a:srgbClr val="000000"/>
                  </a:solidFill>
                  <a:latin typeface="微软雅黑" panose="020B0503020204020204" pitchFamily="34" charset="-122"/>
                  <a:ea typeface="微软雅黑" panose="020B0503020204020204" pitchFamily="34" charset="-122"/>
                  <a:cs typeface="+mn-ea"/>
                  <a:sym typeface="+mn-lt"/>
                </a:rPr>
                <a:t>1937</a:t>
              </a:r>
              <a:r>
                <a:rPr lang="zh-CN" altLang="en-US" sz="1800" dirty="0">
                  <a:solidFill>
                    <a:srgbClr val="000000"/>
                  </a:solidFill>
                  <a:latin typeface="微软雅黑" panose="020B0503020204020204" pitchFamily="34" charset="-122"/>
                  <a:ea typeface="微软雅黑" panose="020B0503020204020204" pitchFamily="34" charset="-122"/>
                  <a:cs typeface="+mn-ea"/>
                  <a:sym typeface="+mn-lt"/>
                </a:rPr>
                <a:t>年</a:t>
              </a:r>
              <a:endParaRPr lang="zh-CN" altLang="en-US" sz="1800" dirty="0">
                <a:solidFill>
                  <a:srgbClr val="000000"/>
                </a:solidFill>
                <a:latin typeface="微软雅黑" panose="020B0503020204020204" pitchFamily="34" charset="-122"/>
                <a:ea typeface="微软雅黑" panose="020B0503020204020204" pitchFamily="34" charset="-122"/>
                <a:cs typeface="+mn-ea"/>
                <a:sym typeface="+mn-lt"/>
              </a:endParaRPr>
            </a:p>
          </p:txBody>
        </p:sp>
      </p:grpSp>
      <p:grpSp>
        <p:nvGrpSpPr>
          <p:cNvPr id="57" name="Aitds6"/>
          <p:cNvGrpSpPr/>
          <p:nvPr/>
        </p:nvGrpSpPr>
        <p:grpSpPr>
          <a:xfrm>
            <a:off x="3440685" y="4790876"/>
            <a:ext cx="1742426" cy="488990"/>
            <a:chOff x="3874351" y="4095794"/>
            <a:chExt cx="1742426" cy="488990"/>
          </a:xfrm>
        </p:grpSpPr>
        <p:sp>
          <p:nvSpPr>
            <p:cNvPr id="58" name="Aitds6-1"/>
            <p:cNvSpPr>
              <a:spLocks noChangeAspect="1"/>
            </p:cNvSpPr>
            <p:nvPr/>
          </p:nvSpPr>
          <p:spPr>
            <a:xfrm>
              <a:off x="3874351" y="4095794"/>
              <a:ext cx="488990" cy="488990"/>
            </a:xfrm>
            <a:prstGeom prst="ellipse">
              <a:avLst/>
            </a:prstGeom>
            <a:solidFill>
              <a:srgbClr val="FFFFFF">
                <a:lumMod val="95000"/>
              </a:srgbClr>
            </a:solidFill>
            <a:ln w="12700" cap="flat" cmpd="sng" algn="ctr">
              <a:solidFill>
                <a:srgbClr val="B91D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ea"/>
                <a:sym typeface="印品黑体" panose="00000500000000000000" pitchFamily="2" charset="-122"/>
              </a:endParaRPr>
            </a:p>
          </p:txBody>
        </p:sp>
        <p:sp>
          <p:nvSpPr>
            <p:cNvPr id="59" name="Aitds6-2"/>
            <p:cNvSpPr/>
            <p:nvPr/>
          </p:nvSpPr>
          <p:spPr>
            <a:xfrm>
              <a:off x="4394263" y="4135320"/>
              <a:ext cx="1222514" cy="368300"/>
            </a:xfrm>
            <a:prstGeom prst="rect">
              <a:avLst/>
            </a:prstGeom>
          </p:spPr>
          <p:txBody>
            <a:bodyPr wrap="square">
              <a:spAutoFit/>
            </a:bodyPr>
            <a:lstStyle/>
            <a:p>
              <a:pPr algn="l" defTabSz="914400" rtl="0">
                <a:defRPr/>
              </a:pPr>
              <a:r>
                <a:rPr lang="en-US" altLang="zh-CN" sz="1800" b="1" dirty="0">
                  <a:solidFill>
                    <a:srgbClr val="C00000"/>
                  </a:solidFill>
                  <a:latin typeface="微软雅黑" panose="020B0503020204020204" pitchFamily="34" charset="-122"/>
                  <a:ea typeface="微软雅黑" panose="020B0503020204020204" pitchFamily="34" charset="-122"/>
                  <a:cs typeface="+mn-ea"/>
                  <a:sym typeface="+mn-lt"/>
                </a:rPr>
                <a:t>1945</a:t>
              </a:r>
              <a:r>
                <a:rPr lang="zh-CN" altLang="en-US" sz="1800" b="1" dirty="0">
                  <a:solidFill>
                    <a:srgbClr val="C00000"/>
                  </a:solidFill>
                  <a:latin typeface="微软雅黑" panose="020B0503020204020204" pitchFamily="34" charset="-122"/>
                  <a:ea typeface="微软雅黑" panose="020B0503020204020204" pitchFamily="34" charset="-122"/>
                  <a:cs typeface="+mn-ea"/>
                  <a:sym typeface="+mn-lt"/>
                </a:rPr>
                <a:t>年</a:t>
              </a:r>
              <a:endParaRPr lang="zh-CN" altLang="en-US" sz="1800" b="1" dirty="0">
                <a:solidFill>
                  <a:srgbClr val="C00000"/>
                </a:solidFill>
                <a:latin typeface="微软雅黑" panose="020B0503020204020204" pitchFamily="34" charset="-122"/>
                <a:ea typeface="微软雅黑" panose="020B0503020204020204" pitchFamily="34" charset="-122"/>
                <a:cs typeface="+mn-ea"/>
                <a:sym typeface="+mn-lt"/>
              </a:endParaRPr>
            </a:p>
          </p:txBody>
        </p:sp>
      </p:grpSp>
      <p:cxnSp>
        <p:nvCxnSpPr>
          <p:cNvPr id="60" name="Aitds7"/>
          <p:cNvCxnSpPr/>
          <p:nvPr/>
        </p:nvCxnSpPr>
        <p:spPr>
          <a:xfrm>
            <a:off x="1367838" y="3736880"/>
            <a:ext cx="2300405" cy="2015004"/>
          </a:xfrm>
          <a:prstGeom prst="bentConnector3">
            <a:avLst>
              <a:gd name="adj1" fmla="val -428"/>
            </a:avLst>
          </a:prstGeom>
          <a:noFill/>
          <a:ln w="6350" cap="flat" cmpd="sng" algn="ctr">
            <a:solidFill>
              <a:srgbClr val="B91D21"/>
            </a:solidFill>
            <a:prstDash val="solid"/>
            <a:miter lim="800000"/>
            <a:headEnd type="oval"/>
            <a:tailEnd type="oval"/>
          </a:ln>
          <a:effectLst/>
        </p:spPr>
      </p:cxnSp>
      <p:pic>
        <p:nvPicPr>
          <p:cNvPr id="64" name="Aitds10" descr="图片包含 游戏机&#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7101" y="2043831"/>
            <a:ext cx="1352356" cy="1373569"/>
          </a:xfrm>
          <a:prstGeom prst="rect">
            <a:avLst/>
          </a:prstGeom>
        </p:spPr>
      </p:pic>
      <p:sp>
        <p:nvSpPr>
          <p:cNvPr id="65" name="Aitds8-1"/>
          <p:cNvSpPr txBox="1"/>
          <p:nvPr/>
        </p:nvSpPr>
        <p:spPr>
          <a:xfrm>
            <a:off x="1776765" y="3436753"/>
            <a:ext cx="1532054" cy="400110"/>
          </a:xfrm>
          <a:prstGeom prst="rect">
            <a:avLst/>
          </a:prstGeom>
          <a:noFill/>
        </p:spPr>
        <p:txBody>
          <a:bodyPr wrap="square" rtlCol="0">
            <a:spAutoFit/>
          </a:bodyPr>
          <a:lstStyle/>
          <a:p>
            <a:pPr algn="ctr"/>
            <a:r>
              <a:rPr lang="zh-CN" altLang="en-US" sz="2000" spc="600" dirty="0">
                <a:solidFill>
                  <a:srgbClr val="B91D21"/>
                </a:solidFill>
                <a:latin typeface="微软雅黑" panose="020B0503020204020204" pitchFamily="34" charset="-122"/>
                <a:ea typeface="微软雅黑" panose="020B0503020204020204" pitchFamily="34" charset="-122"/>
              </a:rPr>
              <a:t>教育方针</a:t>
            </a:r>
            <a:endParaRPr lang="zh-CN" altLang="en-US" sz="2000" spc="600" dirty="0">
              <a:solidFill>
                <a:srgbClr val="B91D2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up)">
                                      <p:cBhvr>
                                        <p:cTn id="13" dur="1000"/>
                                        <p:tgtEl>
                                          <p:spTgt spid="47"/>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par>
                          <p:cTn id="37" fill="hold">
                            <p:stCondLst>
                              <p:cond delay="4000"/>
                            </p:stCondLst>
                            <p:childTnLst>
                              <p:par>
                                <p:cTn id="38" presetID="1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p:tgtEl>
                                          <p:spTgt spid="2"/>
                                        </p:tgtEl>
                                        <p:attrNameLst>
                                          <p:attrName>ppt_x</p:attrName>
                                        </p:attrNameLst>
                                      </p:cBhvr>
                                      <p:tavLst>
                                        <p:tav tm="0">
                                          <p:val>
                                            <p:strVal val="#ppt_x-#ppt_w*1.125000"/>
                                          </p:val>
                                        </p:tav>
                                        <p:tav tm="100000">
                                          <p:val>
                                            <p:strVal val="#ppt_x"/>
                                          </p:val>
                                        </p:tav>
                                      </p:tavLst>
                                    </p:anim>
                                    <p:animEffect transition="in" filter="wipe(right)">
                                      <p:cBhvr>
                                        <p:cTn id="41" dur="500"/>
                                        <p:tgtEl>
                                          <p:spTgt spid="2"/>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bldLvl="0" animBg="1"/>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922145" y="2117725"/>
            <a:ext cx="6071870" cy="3321685"/>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zh-CN" altLang="en-US" dirty="0"/>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a:t>
            </a:r>
            <a:r>
              <a:rPr sz="2000" b="1" dirty="0">
                <a:latin typeface="微软雅黑" panose="020B0503020204020204" pitchFamily="34" charset="-122"/>
                <a:ea typeface="微软雅黑" panose="020B0503020204020204" pitchFamily="34" charset="-122"/>
                <a:cs typeface="微软雅黑" panose="020B0503020204020204" pitchFamily="34" charset="-122"/>
              </a:rPr>
              <a:t>1949年9月</a:t>
            </a:r>
            <a:r>
              <a:rPr lang="zh-CN" sz="2000" b="1" dirty="0">
                <a:latin typeface="微软雅黑" panose="020B0503020204020204" pitchFamily="34" charset="-122"/>
                <a:ea typeface="微软雅黑" panose="020B0503020204020204" pitchFamily="34" charset="-122"/>
                <a:cs typeface="微软雅黑" panose="020B0503020204020204" pitchFamily="34" charset="-122"/>
              </a:rPr>
              <a:t>，中国人民政治协商会议第一次会议通过的《中国人民政治协商会议共同纲领》明确规定：“中华人民共和国的文化教育为新民主主义的，即民族的、科学的、大众的文化教育。人民政府的文化教育工作，应以提高人民的文化水平，培养国家建设人才，肃清封建的、买办的、法西斯主义的思想，发展为人民服务的思想为主要任务。”</a:t>
            </a:r>
            <a:endParaRPr 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10466987" y="101373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1606678"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1025614" y="225198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sp>
        <p:nvSpPr>
          <p:cNvPr id="47" name="Aitds2"/>
          <p:cNvSpPr txBox="1"/>
          <p:nvPr/>
        </p:nvSpPr>
        <p:spPr>
          <a:xfrm>
            <a:off x="830223" y="85205"/>
            <a:ext cx="8255969"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新中国社会主义教育方针的提出与形成</a:t>
            </a:r>
            <a:endPar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Aitds4"/>
          <p:cNvSpPr/>
          <p:nvPr/>
        </p:nvSpPr>
        <p:spPr>
          <a:xfrm>
            <a:off x="532765" y="1084580"/>
            <a:ext cx="6717665"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altLang="zh-CN" sz="3200" b="1" dirty="0">
                <a:solidFill>
                  <a:srgbClr val="FEFDF8"/>
                </a:solidFill>
                <a:latin typeface="+mj-ea"/>
                <a:ea typeface="+mj-ea"/>
                <a:sym typeface="Century Gothic" panose="02010600030101010101" pitchFamily="34" charset="-122"/>
              </a:rPr>
              <a:t>1.</a:t>
            </a:r>
            <a:r>
              <a:rPr lang="zh-CN" altLang="en-US" sz="3200" b="1" dirty="0">
                <a:solidFill>
                  <a:srgbClr val="FEFDF8"/>
                </a:solidFill>
                <a:latin typeface="+mj-ea"/>
                <a:ea typeface="+mj-ea"/>
                <a:sym typeface="Century Gothic" panose="02010600030101010101" pitchFamily="34" charset="-122"/>
              </a:rPr>
              <a:t>《共同纲领》中的教育方针</a:t>
            </a:r>
            <a:endParaRPr lang="zh-CN" altLang="en-US" sz="3200" b="1" dirty="0">
              <a:solidFill>
                <a:srgbClr val="FEFDF8"/>
              </a:solidFill>
              <a:latin typeface="+mj-ea"/>
              <a:ea typeface="+mj-ea"/>
              <a:sym typeface="Century Gothic" panose="02010600030101010101" pitchFamily="34" charset="-122"/>
            </a:endParaRPr>
          </a:p>
        </p:txBody>
      </p:sp>
      <p:pic>
        <p:nvPicPr>
          <p:cNvPr id="3" name="图片 2" descr="src=http___5b0988e595225.cdn.sohucs.com_q_70,c_zoom,w_640_images_20191207_7c0cea690e164fd788452883f407dc63.jpeg&amp;refer=http___5b0988e595225.cdn.sohucs"/>
          <p:cNvPicPr>
            <a:picLocks noChangeAspect="1"/>
          </p:cNvPicPr>
          <p:nvPr/>
        </p:nvPicPr>
        <p:blipFill>
          <a:blip r:embed="rId2"/>
          <a:stretch>
            <a:fillRect/>
          </a:stretch>
        </p:blipFill>
        <p:spPr>
          <a:xfrm>
            <a:off x="8280400" y="1726565"/>
            <a:ext cx="2979420" cy="4162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2871470" y="2978785"/>
            <a:ext cx="6448425" cy="2398395"/>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zh-CN" altLang="en-US" dirty="0"/>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a:t>
            </a:r>
            <a:r>
              <a:rPr sz="2000" b="1" dirty="0">
                <a:latin typeface="微软雅黑" panose="020B0503020204020204" pitchFamily="34" charset="-122"/>
                <a:ea typeface="微软雅黑" panose="020B0503020204020204" pitchFamily="34" charset="-122"/>
                <a:cs typeface="微软雅黑" panose="020B0503020204020204" pitchFamily="34" charset="-122"/>
              </a:rPr>
              <a:t>新中国教育工作的目的是“为人民服务，首先为工农服务，为当前的革命斗争与建设服务”。强调了“教育必须为工农服务，必须为国家的生产建设服务的方针”。“两为”作为我国新民主主义教育方针，是毛泽东新民主主义教育思想的具体体现</a:t>
            </a:r>
            <a:r>
              <a:rPr lang="zh-CN" sz="2000" b="1" dirty="0">
                <a:latin typeface="微软雅黑" panose="020B0503020204020204" pitchFamily="34" charset="-122"/>
                <a:ea typeface="微软雅黑" panose="020B0503020204020204" pitchFamily="34" charset="-122"/>
                <a:cs typeface="微软雅黑" panose="020B0503020204020204" pitchFamily="34" charset="-122"/>
              </a:rPr>
              <a:t>。</a:t>
            </a:r>
            <a:endParaRPr 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10067572" y="2124349"/>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1606678"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1025614" y="225198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cxnSp>
        <p:nvCxnSpPr>
          <p:cNvPr id="35" name="Aitds4"/>
          <p:cNvCxnSpPr/>
          <p:nvPr/>
        </p:nvCxnSpPr>
        <p:spPr bwMode="auto">
          <a:xfrm>
            <a:off x="1691588" y="3013400"/>
            <a:ext cx="9095767" cy="0"/>
          </a:xfrm>
          <a:prstGeom prst="line">
            <a:avLst/>
          </a:prstGeom>
          <a:solidFill>
            <a:srgbClr val="BD2531"/>
          </a:solidFill>
          <a:ln w="9525" cap="flat" cmpd="sng" algn="ctr">
            <a:solidFill>
              <a:srgbClr val="3D3D3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Aitds5"/>
          <p:cNvSpPr txBox="1"/>
          <p:nvPr/>
        </p:nvSpPr>
        <p:spPr>
          <a:xfrm>
            <a:off x="1877078" y="2326908"/>
            <a:ext cx="8698914" cy="460375"/>
          </a:xfrm>
          <a:prstGeom prst="rect">
            <a:avLst/>
          </a:prstGeom>
          <a:noFill/>
        </p:spPr>
        <p:txBody>
          <a:bodyPr wrap="square" rtlCol="0">
            <a:spAutoFit/>
          </a:bodyPr>
          <a:p>
            <a:pPr algn="ctr" defTabSz="914400" rtl="0">
              <a:defRPr/>
            </a:pPr>
            <a:r>
              <a:rPr lang="zh-CN" sz="2400" b="1" kern="1200" dirty="0" smtClean="0">
                <a:solidFill>
                  <a:srgbClr val="C00000"/>
                </a:solidFill>
                <a:latin typeface="+mn-ea"/>
                <a:ea typeface="+mn-ea"/>
                <a:cs typeface="+mn-ea"/>
                <a:sym typeface="+mn-lt"/>
              </a:rPr>
              <a:t>第一次全国教育工作会议</a:t>
            </a:r>
            <a:endParaRPr lang="zh-CN" sz="3200" b="1" kern="1200" dirty="0">
              <a:solidFill>
                <a:srgbClr val="000000">
                  <a:lumMod val="95000"/>
                  <a:lumOff val="5000"/>
                </a:srgbClr>
              </a:solidFill>
              <a:latin typeface="+mn-ea"/>
              <a:ea typeface="+mn-ea"/>
              <a:cs typeface="+mn-ea"/>
              <a:sym typeface="+mn-lt"/>
            </a:endParaRPr>
          </a:p>
        </p:txBody>
      </p:sp>
      <p:sp>
        <p:nvSpPr>
          <p:cNvPr id="6" name="Aitds2"/>
          <p:cNvSpPr txBox="1"/>
          <p:nvPr/>
        </p:nvSpPr>
        <p:spPr>
          <a:xfrm>
            <a:off x="830223" y="85205"/>
            <a:ext cx="8255969" cy="460375"/>
          </a:xfrm>
          <a:prstGeom prst="rect">
            <a:avLst/>
          </a:prstGeom>
          <a:noFill/>
        </p:spPr>
        <p:txBody>
          <a:bodyPr wrap="square" rtlCol="0">
            <a:spAutoFit/>
          </a:bodyPr>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新中国社会主义教育方针的提出与形成</a:t>
            </a:r>
            <a:endPar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anim calcmode="lin" valueType="num">
                                      <p:cBhvr>
                                        <p:cTn id="32" dur="400" fill="hold"/>
                                        <p:tgtEl>
                                          <p:spTgt spid="36"/>
                                        </p:tgtEl>
                                        <p:attrNameLst>
                                          <p:attrName>ppt_x</p:attrName>
                                        </p:attrNameLst>
                                      </p:cBhvr>
                                      <p:tavLst>
                                        <p:tav tm="0">
                                          <p:val>
                                            <p:strVal val="#ppt_x"/>
                                          </p:val>
                                        </p:tav>
                                        <p:tav tm="100000">
                                          <p:val>
                                            <p:strVal val="#ppt_x"/>
                                          </p:val>
                                        </p:tav>
                                      </p:tavLst>
                                    </p:anim>
                                    <p:anim calcmode="lin" valueType="num">
                                      <p:cBhvr>
                                        <p:cTn id="33" dur="4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364615" y="2117725"/>
            <a:ext cx="6629400" cy="3321685"/>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·1957年2月，毛泽东在《关于正确处理人民内部矛盾的问题》中提出：“我们的教育方针，应该使受教育者在德育、智育、体育几方面都得到发展，成为有社会主义觉悟的、有文化的劳动者。”</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·1958年，毛泽东在一次谈话中提到，把党的教育工作方针表述为“教育必须为无产阶级政治服务，必须同生产劳动相结合”，即</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“两个必须”</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10466987" y="101373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973583"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316954" y="224944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420" y="4966970"/>
            <a:ext cx="12133580" cy="1891030"/>
          </a:xfrm>
          <a:prstGeom prst="rect">
            <a:avLst/>
          </a:prstGeom>
        </p:spPr>
      </p:pic>
      <p:sp>
        <p:nvSpPr>
          <p:cNvPr id="2" name="Aitds4"/>
          <p:cNvSpPr/>
          <p:nvPr/>
        </p:nvSpPr>
        <p:spPr>
          <a:xfrm>
            <a:off x="532765" y="1084580"/>
            <a:ext cx="6717665"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altLang="zh-CN" sz="3200" b="1" dirty="0">
                <a:solidFill>
                  <a:srgbClr val="FEFDF8"/>
                </a:solidFill>
                <a:latin typeface="+mj-ea"/>
                <a:ea typeface="+mj-ea"/>
                <a:sym typeface="Century Gothic" panose="02010600030101010101" pitchFamily="34" charset="-122"/>
              </a:rPr>
              <a:t>2.</a:t>
            </a:r>
            <a:r>
              <a:rPr lang="zh-CN" altLang="en-US" sz="3200" b="1" dirty="0">
                <a:solidFill>
                  <a:srgbClr val="FEFDF8"/>
                </a:solidFill>
                <a:latin typeface="+mj-ea"/>
                <a:ea typeface="+mj-ea"/>
                <a:sym typeface="Century Gothic" panose="02010600030101010101" pitchFamily="34" charset="-122"/>
              </a:rPr>
              <a:t>毛泽东</a:t>
            </a:r>
            <a:r>
              <a:rPr lang="en-US" altLang="zh-CN" sz="3200" b="1" dirty="0">
                <a:solidFill>
                  <a:srgbClr val="FEFDF8"/>
                </a:solidFill>
                <a:latin typeface="+mj-ea"/>
                <a:ea typeface="+mj-ea"/>
                <a:sym typeface="Century Gothic" panose="02010600030101010101" pitchFamily="34" charset="-122"/>
              </a:rPr>
              <a:t>1957</a:t>
            </a:r>
            <a:r>
              <a:rPr lang="zh-CN" altLang="en-US" sz="3200" b="1" dirty="0">
                <a:solidFill>
                  <a:srgbClr val="FEFDF8"/>
                </a:solidFill>
                <a:latin typeface="+mj-ea"/>
                <a:ea typeface="+mj-ea"/>
                <a:sym typeface="Century Gothic" panose="02010600030101010101" pitchFamily="34" charset="-122"/>
              </a:rPr>
              <a:t>年教育方针</a:t>
            </a:r>
            <a:endParaRPr lang="zh-CN" altLang="en-US" sz="3200" b="1" dirty="0">
              <a:solidFill>
                <a:srgbClr val="FEFDF8"/>
              </a:solidFill>
              <a:latin typeface="+mj-ea"/>
              <a:ea typeface="+mj-ea"/>
              <a:sym typeface="Century Gothic" panose="02010600030101010101" pitchFamily="34" charset="-122"/>
            </a:endParaRPr>
          </a:p>
        </p:txBody>
      </p:sp>
      <p:pic>
        <p:nvPicPr>
          <p:cNvPr id="5" name="图片 4" descr="src=http___www.kfzimg.com_G05_M00_23_67_p4YBAFlsGSWAc838AAYvtRqalHs592_b.jpg&amp;refer=http___www.kfzimg"/>
          <p:cNvPicPr>
            <a:picLocks noChangeAspect="1"/>
          </p:cNvPicPr>
          <p:nvPr/>
        </p:nvPicPr>
        <p:blipFill>
          <a:blip r:embed="rId2"/>
          <a:stretch>
            <a:fillRect/>
          </a:stretch>
        </p:blipFill>
        <p:spPr>
          <a:xfrm>
            <a:off x="8790305" y="1726565"/>
            <a:ext cx="3194685" cy="4513580"/>
          </a:xfrm>
          <a:prstGeom prst="rect">
            <a:avLst/>
          </a:prstGeom>
        </p:spPr>
      </p:pic>
      <p:sp>
        <p:nvSpPr>
          <p:cNvPr id="6" name="Aitds2"/>
          <p:cNvSpPr txBox="1"/>
          <p:nvPr/>
        </p:nvSpPr>
        <p:spPr>
          <a:xfrm>
            <a:off x="830223" y="85205"/>
            <a:ext cx="8255969"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新中国社会主义教育方针的提出与形成</a:t>
            </a:r>
            <a:endPar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364615" y="2117725"/>
            <a:ext cx="6629400" cy="2860040"/>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1958年9月，中共中央、国务院发出的《关于教育工作的指示》中明确提出，“党的教育工作方针，是教育为无产阶级政治服务，教育与生产劳动相结合”，同时指出“教育的目的，是培养有社会主义觉悟的有文化的劳动者”。这是新中国成立后，中央文件中关于教育的表述首次冠以“</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教育方针</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”字样。</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10466987" y="101373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973583"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316954" y="224944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sp>
        <p:nvSpPr>
          <p:cNvPr id="2" name="Aitds4"/>
          <p:cNvSpPr/>
          <p:nvPr/>
        </p:nvSpPr>
        <p:spPr>
          <a:xfrm>
            <a:off x="532765" y="1084580"/>
            <a:ext cx="6717665"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altLang="zh-CN" sz="3200" b="1" dirty="0">
                <a:solidFill>
                  <a:srgbClr val="FEFDF8"/>
                </a:solidFill>
                <a:latin typeface="+mj-ea"/>
                <a:ea typeface="+mj-ea"/>
                <a:sym typeface="Century Gothic" panose="02010600030101010101" pitchFamily="34" charset="-122"/>
              </a:rPr>
              <a:t>2.</a:t>
            </a:r>
            <a:r>
              <a:rPr lang="zh-CN" altLang="en-US" sz="3200" b="1" dirty="0">
                <a:solidFill>
                  <a:srgbClr val="FEFDF8"/>
                </a:solidFill>
                <a:latin typeface="+mj-ea"/>
                <a:ea typeface="+mj-ea"/>
                <a:sym typeface="Century Gothic" panose="02010600030101010101" pitchFamily="34" charset="-122"/>
              </a:rPr>
              <a:t>毛泽东</a:t>
            </a:r>
            <a:r>
              <a:rPr lang="en-US" altLang="zh-CN" sz="3200" b="1" dirty="0">
                <a:solidFill>
                  <a:srgbClr val="FEFDF8"/>
                </a:solidFill>
                <a:latin typeface="+mj-ea"/>
                <a:ea typeface="+mj-ea"/>
                <a:sym typeface="Century Gothic" panose="02010600030101010101" pitchFamily="34" charset="-122"/>
              </a:rPr>
              <a:t>1957</a:t>
            </a:r>
            <a:r>
              <a:rPr lang="zh-CN" altLang="en-US" sz="3200" b="1" dirty="0">
                <a:solidFill>
                  <a:srgbClr val="FEFDF8"/>
                </a:solidFill>
                <a:latin typeface="+mj-ea"/>
                <a:ea typeface="+mj-ea"/>
                <a:sym typeface="Century Gothic" panose="02010600030101010101" pitchFamily="34" charset="-122"/>
              </a:rPr>
              <a:t>年教育方针</a:t>
            </a:r>
            <a:endParaRPr lang="zh-CN" altLang="en-US" sz="3200" b="1" dirty="0">
              <a:solidFill>
                <a:srgbClr val="FEFDF8"/>
              </a:solidFill>
              <a:latin typeface="+mj-ea"/>
              <a:ea typeface="+mj-ea"/>
              <a:sym typeface="Century Gothic" panose="02010600030101010101" pitchFamily="34" charset="-122"/>
            </a:endParaRPr>
          </a:p>
        </p:txBody>
      </p:sp>
      <p:pic>
        <p:nvPicPr>
          <p:cNvPr id="3" name="图片 2" descr="src=http___agzy.youth.cn_qsnag_zxbd_xbt_201412_W020141226391460841867.jpg&amp;refer=http___agzy.youth"/>
          <p:cNvPicPr>
            <a:picLocks noChangeAspect="1"/>
          </p:cNvPicPr>
          <p:nvPr/>
        </p:nvPicPr>
        <p:blipFill>
          <a:blip r:embed="rId2"/>
          <a:stretch>
            <a:fillRect/>
          </a:stretch>
        </p:blipFill>
        <p:spPr>
          <a:xfrm>
            <a:off x="7994015" y="2162810"/>
            <a:ext cx="4067810" cy="2912745"/>
          </a:xfrm>
          <a:prstGeom prst="rect">
            <a:avLst/>
          </a:prstGeom>
        </p:spPr>
      </p:pic>
      <p:sp>
        <p:nvSpPr>
          <p:cNvPr id="6" name="Aitds2"/>
          <p:cNvSpPr txBox="1"/>
          <p:nvPr/>
        </p:nvSpPr>
        <p:spPr>
          <a:xfrm>
            <a:off x="830223" y="85205"/>
            <a:ext cx="8255969"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新中国社会主义教育方针的提出与形成</a:t>
            </a:r>
            <a:endParaRPr 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364615" y="2117725"/>
            <a:ext cx="6629400" cy="2860040"/>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邓</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小平同志1983年9月给景山学校题词，提出“教育要面向现代化、面向世界、面向未来。”“三个面向”的题词高瞻远瞩，指明了我国教育事业发展的根本方向，将教育事业发展与改革开放伟大事业紧密结合在一起，吹响了新时期改革开放的号角，深得教育界内外赞同，成为30多年党和国家教育工作的重要指导思想。</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10466987" y="101373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973583"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316954" y="224944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sp>
        <p:nvSpPr>
          <p:cNvPr id="2" name="Aitds4"/>
          <p:cNvSpPr/>
          <p:nvPr/>
        </p:nvSpPr>
        <p:spPr>
          <a:xfrm>
            <a:off x="532765" y="1084580"/>
            <a:ext cx="6717665"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altLang="zh-CN" sz="3200" b="1" dirty="0">
                <a:solidFill>
                  <a:srgbClr val="FEFDF8"/>
                </a:solidFill>
                <a:latin typeface="+mj-ea"/>
                <a:ea typeface="+mj-ea"/>
                <a:sym typeface="Century Gothic" panose="02010600030101010101" pitchFamily="34" charset="-122"/>
              </a:rPr>
              <a:t>1.</a:t>
            </a:r>
            <a:r>
              <a:rPr lang="zh-CN" sz="3200" b="1" dirty="0">
                <a:solidFill>
                  <a:srgbClr val="FEFDF8"/>
                </a:solidFill>
                <a:latin typeface="+mj-ea"/>
                <a:ea typeface="+mj-ea"/>
                <a:sym typeface="Century Gothic" panose="02010600030101010101" pitchFamily="34" charset="-122"/>
              </a:rPr>
              <a:t>邓小平：教育</a:t>
            </a:r>
            <a:r>
              <a:rPr lang="en-US" altLang="zh-CN" sz="3200" b="1" dirty="0">
                <a:solidFill>
                  <a:srgbClr val="FEFDF8"/>
                </a:solidFill>
                <a:latin typeface="+mj-ea"/>
                <a:ea typeface="+mj-ea"/>
                <a:sym typeface="Century Gothic" panose="02010600030101010101" pitchFamily="34" charset="-122"/>
              </a:rPr>
              <a:t>“</a:t>
            </a:r>
            <a:r>
              <a:rPr lang="zh-CN" altLang="en-US" sz="3200" b="1" dirty="0">
                <a:solidFill>
                  <a:srgbClr val="FEFDF8"/>
                </a:solidFill>
                <a:latin typeface="+mj-ea"/>
                <a:ea typeface="+mj-ea"/>
                <a:sym typeface="Century Gothic" panose="02010600030101010101" pitchFamily="34" charset="-122"/>
              </a:rPr>
              <a:t>三个面向</a:t>
            </a:r>
            <a:r>
              <a:rPr lang="en-US" altLang="zh-CN" sz="3200" b="1" dirty="0">
                <a:solidFill>
                  <a:srgbClr val="FEFDF8"/>
                </a:solidFill>
                <a:latin typeface="+mj-ea"/>
                <a:ea typeface="+mj-ea"/>
                <a:sym typeface="Century Gothic" panose="02010600030101010101" pitchFamily="34" charset="-122"/>
              </a:rPr>
              <a:t>”</a:t>
            </a:r>
            <a:endParaRPr lang="en-US" altLang="zh-CN" sz="3200" b="1" dirty="0">
              <a:solidFill>
                <a:srgbClr val="FEFDF8"/>
              </a:solidFill>
              <a:latin typeface="+mj-ea"/>
              <a:ea typeface="+mj-ea"/>
              <a:sym typeface="Century Gothic" panose="02010600030101010101" pitchFamily="34" charset="-122"/>
            </a:endParaRPr>
          </a:p>
        </p:txBody>
      </p:sp>
      <p:sp>
        <p:nvSpPr>
          <p:cNvPr id="5" name="Aitds2"/>
          <p:cNvSpPr txBox="1"/>
          <p:nvPr/>
        </p:nvSpPr>
        <p:spPr>
          <a:xfrm>
            <a:off x="980159" y="26911"/>
            <a:ext cx="7856577" cy="1200329"/>
          </a:xfrm>
          <a:prstGeom prst="rect">
            <a:avLst/>
          </a:prstGeom>
          <a:noFill/>
        </p:spPr>
        <p:txBody>
          <a:bodyPr wrap="square" rtlCol="0">
            <a:spAutoFit/>
          </a:bodyPr>
          <a:p>
            <a:pPr algn="l"/>
            <a:r>
              <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（三）中国特色社会主义教育方针的发展和完善</a:t>
            </a:r>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l"/>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dist"/>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descr="src=http___www.people.com.cn_mediafile_pic_20140818_30_14330123176058719822.jpg&amp;refer=http___www.people.com"/>
          <p:cNvPicPr>
            <a:picLocks noChangeAspect="1"/>
          </p:cNvPicPr>
          <p:nvPr/>
        </p:nvPicPr>
        <p:blipFill>
          <a:blip r:embed="rId2"/>
          <a:stretch>
            <a:fillRect/>
          </a:stretch>
        </p:blipFill>
        <p:spPr>
          <a:xfrm>
            <a:off x="8836660" y="1726565"/>
            <a:ext cx="2585085" cy="3693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80645"/>
            <a:ext cx="12192000" cy="6858000"/>
          </a:xfrm>
          <a:prstGeom prst="rect">
            <a:avLst/>
          </a:prstGeom>
        </p:spPr>
      </p:pic>
      <p:sp>
        <p:nvSpPr>
          <p:cNvPr id="4" name="Aitds2"/>
          <p:cNvSpPr txBox="1"/>
          <p:nvPr/>
        </p:nvSpPr>
        <p:spPr>
          <a:xfrm>
            <a:off x="746328" y="471492"/>
            <a:ext cx="1697513" cy="923330"/>
          </a:xfrm>
          <a:prstGeom prst="rect">
            <a:avLst/>
          </a:prstGeom>
          <a:noFill/>
        </p:spPr>
        <p:txBody>
          <a:bodyPr wrap="square" rtlCol="0">
            <a:spAutoFit/>
          </a:bodyPr>
          <a:lstStyle/>
          <a:p>
            <a:pPr algn="dist"/>
            <a:r>
              <a:rPr lang="zh-CN" altLang="en-US" sz="5400" b="1" dirty="0" smtClean="0">
                <a:solidFill>
                  <a:srgbClr val="FFFFB1"/>
                </a:solidFill>
                <a:latin typeface="+mn-ea"/>
                <a:ea typeface="+mn-ea"/>
                <a:cs typeface="阿里巴巴普惠体" panose="00020600040101010101" pitchFamily="18" charset="-122"/>
              </a:rPr>
              <a:t>目录</a:t>
            </a:r>
            <a:endParaRPr lang="zh-CN" altLang="en-US" sz="5400" b="1" dirty="0">
              <a:solidFill>
                <a:srgbClr val="FFFFB1"/>
              </a:solidFill>
              <a:latin typeface="+mn-ea"/>
              <a:ea typeface="+mn-ea"/>
              <a:cs typeface="阿里巴巴普惠体" panose="00020600040101010101" pitchFamily="18" charset="-122"/>
            </a:endParaRPr>
          </a:p>
        </p:txBody>
      </p:sp>
      <p:cxnSp>
        <p:nvCxnSpPr>
          <p:cNvPr id="5" name="Aitds3"/>
          <p:cNvCxnSpPr/>
          <p:nvPr/>
        </p:nvCxnSpPr>
        <p:spPr>
          <a:xfrm>
            <a:off x="812271" y="1429551"/>
            <a:ext cx="11227329" cy="0"/>
          </a:xfrm>
          <a:prstGeom prst="line">
            <a:avLst/>
          </a:prstGeom>
          <a:ln w="28575">
            <a:solidFill>
              <a:srgbClr val="FFFFB1"/>
            </a:solidFill>
          </a:ln>
        </p:spPr>
        <p:style>
          <a:lnRef idx="1">
            <a:schemeClr val="accent1"/>
          </a:lnRef>
          <a:fillRef idx="0">
            <a:schemeClr val="accent1"/>
          </a:fillRef>
          <a:effectRef idx="0">
            <a:schemeClr val="accent1"/>
          </a:effectRef>
          <a:fontRef idx="minor">
            <a:schemeClr val="tx1"/>
          </a:fontRef>
        </p:style>
      </p:cxnSp>
      <p:sp>
        <p:nvSpPr>
          <p:cNvPr id="7" name="Aitds5"/>
          <p:cNvSpPr/>
          <p:nvPr/>
        </p:nvSpPr>
        <p:spPr>
          <a:xfrm>
            <a:off x="2431107" y="963540"/>
            <a:ext cx="1471341" cy="384175"/>
          </a:xfrm>
          <a:prstGeom prst="rect">
            <a:avLst/>
          </a:prstGeom>
        </p:spPr>
        <p:txBody>
          <a:bodyPr wrap="square" lIns="117191" tIns="58595" rIns="117191" bIns="58595">
            <a:spAutoFit/>
          </a:bodyPr>
          <a:lstStyle/>
          <a:p>
            <a:pPr algn="l" defTabSz="1219200">
              <a:defRPr/>
            </a:pPr>
            <a:r>
              <a:rPr lang="en-US" altLang="zh-CN" b="1" dirty="0">
                <a:solidFill>
                  <a:srgbClr val="FFFFB1"/>
                </a:solidFill>
                <a:latin typeface="+mn-ea"/>
                <a:ea typeface="+mn-ea"/>
              </a:rPr>
              <a:t>CONTENT</a:t>
            </a:r>
            <a:endParaRPr lang="en-US" altLang="zh-CN" b="1" dirty="0">
              <a:solidFill>
                <a:srgbClr val="FFFFB1"/>
              </a:solidFill>
              <a:latin typeface="+mn-ea"/>
              <a:ea typeface="+mn-ea"/>
            </a:endParaRPr>
          </a:p>
        </p:txBody>
      </p:sp>
      <p:grpSp>
        <p:nvGrpSpPr>
          <p:cNvPr id="70" name="组合 69"/>
          <p:cNvGrpSpPr/>
          <p:nvPr/>
        </p:nvGrpSpPr>
        <p:grpSpPr>
          <a:xfrm>
            <a:off x="817986" y="1664548"/>
            <a:ext cx="7116618" cy="509791"/>
            <a:chOff x="812271" y="2186518"/>
            <a:chExt cx="7116618" cy="509791"/>
          </a:xfrm>
        </p:grpSpPr>
        <p:cxnSp>
          <p:nvCxnSpPr>
            <p:cNvPr id="8" name="Aitds6"/>
            <p:cNvCxnSpPr/>
            <p:nvPr/>
          </p:nvCxnSpPr>
          <p:spPr>
            <a:xfrm>
              <a:off x="1349596" y="2422896"/>
              <a:ext cx="1078434" cy="0"/>
            </a:xfrm>
            <a:prstGeom prst="line">
              <a:avLst/>
            </a:prstGeom>
            <a:ln>
              <a:solidFill>
                <a:srgbClr val="FFFFB1"/>
              </a:solidFill>
            </a:ln>
          </p:spPr>
          <p:style>
            <a:lnRef idx="1">
              <a:schemeClr val="accent1"/>
            </a:lnRef>
            <a:fillRef idx="0">
              <a:schemeClr val="accent1"/>
            </a:fillRef>
            <a:effectRef idx="0">
              <a:schemeClr val="accent1"/>
            </a:effectRef>
            <a:fontRef idx="minor">
              <a:schemeClr val="tx1"/>
            </a:fontRef>
          </p:style>
        </p:cxnSp>
        <p:sp>
          <p:nvSpPr>
            <p:cNvPr id="9" name="Aitds7"/>
            <p:cNvSpPr/>
            <p:nvPr/>
          </p:nvSpPr>
          <p:spPr>
            <a:xfrm>
              <a:off x="1986409" y="2186518"/>
              <a:ext cx="5942480" cy="472756"/>
            </a:xfrm>
            <a:prstGeom prst="roundRect">
              <a:avLst>
                <a:gd name="adj" fmla="val 50000"/>
              </a:avLst>
            </a:prstGeom>
            <a:solidFill>
              <a:srgbClr val="FFFFB1"/>
            </a:solidFill>
            <a:ln w="25400" cap="flat" cmpd="sng" algn="ctr">
              <a:noFill/>
              <a:prstDash val="solid"/>
            </a:ln>
            <a:effectLst/>
          </p:spPr>
          <p:txBody>
            <a:bodyPr rtlCol="0" anchor="ctr"/>
            <a:lstStyle/>
            <a:p>
              <a:pPr algn="ctr">
                <a:defRPr/>
              </a:pPr>
              <a:endParaRPr lang="zh-CN" altLang="en-US" sz="1600" kern="0" dirty="0">
                <a:solidFill>
                  <a:prstClr val="white"/>
                </a:solidFill>
                <a:latin typeface="+mn-ea"/>
                <a:ea typeface="+mn-ea"/>
              </a:endParaRPr>
            </a:p>
          </p:txBody>
        </p:sp>
        <p:sp>
          <p:nvSpPr>
            <p:cNvPr id="10" name="Aitds8"/>
            <p:cNvSpPr txBox="1"/>
            <p:nvPr/>
          </p:nvSpPr>
          <p:spPr>
            <a:xfrm>
              <a:off x="2894756" y="2194412"/>
              <a:ext cx="4273935"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defRPr/>
              </a:pPr>
              <a:r>
                <a:rPr lang="zh-CN" altLang="en-US" sz="2000" b="1" dirty="0">
                  <a:solidFill>
                    <a:srgbClr val="D90300"/>
                  </a:solidFill>
                  <a:latin typeface="+mn-ea"/>
                  <a:ea typeface="+mn-ea"/>
                  <a:cs typeface="阿里巴巴普惠体" panose="00020600040101010101" pitchFamily="18" charset="-122"/>
                </a:rPr>
                <a:t>前</a:t>
              </a:r>
              <a:r>
                <a:rPr lang="en-US" altLang="zh-CN" sz="2000" b="1" dirty="0">
                  <a:solidFill>
                    <a:srgbClr val="D90300"/>
                  </a:solidFill>
                  <a:latin typeface="+mn-ea"/>
                  <a:ea typeface="+mn-ea"/>
                  <a:cs typeface="阿里巴巴普惠体" panose="00020600040101010101" pitchFamily="18" charset="-122"/>
                </a:rPr>
                <a:t>  </a:t>
              </a:r>
              <a:r>
                <a:rPr lang="zh-CN" altLang="en-US" sz="2000" b="1" dirty="0">
                  <a:solidFill>
                    <a:srgbClr val="D90300"/>
                  </a:solidFill>
                  <a:latin typeface="+mn-ea"/>
                  <a:ea typeface="+mn-ea"/>
                  <a:cs typeface="阿里巴巴普惠体" panose="00020600040101010101" pitchFamily="18" charset="-122"/>
                </a:rPr>
                <a:t>言</a:t>
              </a:r>
              <a:endParaRPr lang="zh-CN" altLang="en-US" sz="2000" b="1" dirty="0">
                <a:solidFill>
                  <a:srgbClr val="D90300"/>
                </a:solidFill>
                <a:latin typeface="+mn-ea"/>
                <a:ea typeface="+mn-ea"/>
                <a:cs typeface="阿里巴巴普惠体" panose="00020600040101010101" pitchFamily="18" charset="-122"/>
              </a:endParaRPr>
            </a:p>
          </p:txBody>
        </p:sp>
        <p:grpSp>
          <p:nvGrpSpPr>
            <p:cNvPr id="11" name="Aitds9"/>
            <p:cNvGrpSpPr/>
            <p:nvPr/>
          </p:nvGrpSpPr>
          <p:grpSpPr bwMode="auto">
            <a:xfrm>
              <a:off x="812271" y="2226218"/>
              <a:ext cx="619597" cy="470091"/>
              <a:chOff x="3050349" y="1844085"/>
              <a:chExt cx="896035" cy="678092"/>
            </a:xfrm>
          </p:grpSpPr>
          <p:sp>
            <p:nvSpPr>
              <p:cNvPr id="12" name="Aitds9-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FFFF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1">
                  <a:solidFill>
                    <a:srgbClr val="FEFDF8"/>
                  </a:solidFill>
                  <a:latin typeface="+mn-ea"/>
                </a:endParaRPr>
              </a:p>
            </p:txBody>
          </p:sp>
          <p:sp>
            <p:nvSpPr>
              <p:cNvPr id="13" name="Aitds9-2"/>
              <p:cNvSpPr txBox="1">
                <a:spLocks noChangeArrowheads="1"/>
              </p:cNvSpPr>
              <p:nvPr/>
            </p:nvSpPr>
            <p:spPr bwMode="auto">
              <a:xfrm>
                <a:off x="3081587" y="1926371"/>
                <a:ext cx="864797" cy="532750"/>
              </a:xfrm>
              <a:prstGeom prst="rect">
                <a:avLst/>
              </a:prstGeom>
              <a:noFill/>
              <a:ln w="9525">
                <a:noFill/>
                <a:miter lim="800000"/>
              </a:ln>
              <a:effectLst/>
            </p:spPr>
            <p:txBody>
              <a:bodyPr wrap="square">
                <a:spAutoFit/>
              </a:bodyPr>
              <a:lstStyle/>
              <a:p>
                <a:pPr>
                  <a:defRPr/>
                </a:pPr>
                <a:r>
                  <a:rPr lang="en-US" altLang="zh-CN" b="1" dirty="0">
                    <a:solidFill>
                      <a:srgbClr val="D90300"/>
                    </a:solidFill>
                    <a:latin typeface="+mn-ea"/>
                    <a:ea typeface="+mn-ea"/>
                  </a:rPr>
                  <a:t>0 1</a:t>
                </a:r>
                <a:endParaRPr lang="zh-CN" altLang="en-US" b="1" dirty="0">
                  <a:solidFill>
                    <a:srgbClr val="D90300"/>
                  </a:solidFill>
                  <a:latin typeface="+mn-ea"/>
                  <a:ea typeface="+mn-ea"/>
                </a:endParaRPr>
              </a:p>
            </p:txBody>
          </p:sp>
        </p:grpSp>
      </p:grpSp>
      <p:sp>
        <p:nvSpPr>
          <p:cNvPr id="14" name="Aitds10"/>
          <p:cNvSpPr txBox="1"/>
          <p:nvPr/>
        </p:nvSpPr>
        <p:spPr>
          <a:xfrm>
            <a:off x="4035798" y="965209"/>
            <a:ext cx="5833526" cy="337185"/>
          </a:xfrm>
          <a:prstGeom prst="rect">
            <a:avLst/>
          </a:prstGeom>
          <a:noFill/>
          <a:effectLst/>
        </p:spPr>
        <p:txBody>
          <a:bodyPr wrap="square" rtlCol="0">
            <a:spAutoFit/>
          </a:bodyPr>
          <a:lstStyle/>
          <a:p>
            <a:r>
              <a:rPr lang="zh-CN" altLang="en-US" sz="1600" b="1" dirty="0">
                <a:solidFill>
                  <a:srgbClr val="FFFFB1"/>
                </a:solidFill>
                <a:latin typeface="+mn-ea"/>
                <a:ea typeface="+mn-ea"/>
              </a:rPr>
              <a:t>认真贯彻党的教育方针</a:t>
            </a:r>
            <a:endParaRPr lang="zh-CN" altLang="en-US" sz="1800" b="1" dirty="0">
              <a:solidFill>
                <a:srgbClr val="FFFFB1"/>
              </a:solidFill>
              <a:latin typeface="+mn-ea"/>
              <a:ea typeface="+mn-ea"/>
            </a:endParaRPr>
          </a:p>
        </p:txBody>
      </p:sp>
      <p:grpSp>
        <p:nvGrpSpPr>
          <p:cNvPr id="71" name="组合 70"/>
          <p:cNvGrpSpPr/>
          <p:nvPr/>
        </p:nvGrpSpPr>
        <p:grpSpPr>
          <a:xfrm>
            <a:off x="834734" y="2389505"/>
            <a:ext cx="7240561" cy="1096010"/>
            <a:chOff x="819827" y="2915488"/>
            <a:chExt cx="7130663" cy="509791"/>
          </a:xfrm>
        </p:grpSpPr>
        <p:cxnSp>
          <p:nvCxnSpPr>
            <p:cNvPr id="34" name="Aitds6"/>
            <p:cNvCxnSpPr/>
            <p:nvPr/>
          </p:nvCxnSpPr>
          <p:spPr>
            <a:xfrm>
              <a:off x="1371197" y="3151866"/>
              <a:ext cx="1078434" cy="0"/>
            </a:xfrm>
            <a:prstGeom prst="line">
              <a:avLst/>
            </a:prstGeom>
            <a:ln>
              <a:solidFill>
                <a:srgbClr val="FFFFB1"/>
              </a:solidFill>
            </a:ln>
          </p:spPr>
          <p:style>
            <a:lnRef idx="1">
              <a:schemeClr val="accent1"/>
            </a:lnRef>
            <a:fillRef idx="0">
              <a:schemeClr val="accent1"/>
            </a:fillRef>
            <a:effectRef idx="0">
              <a:schemeClr val="accent1"/>
            </a:effectRef>
            <a:fontRef idx="minor">
              <a:schemeClr val="tx1"/>
            </a:fontRef>
          </p:style>
        </p:cxnSp>
        <p:sp>
          <p:nvSpPr>
            <p:cNvPr id="35" name="Aitds7"/>
            <p:cNvSpPr/>
            <p:nvPr/>
          </p:nvSpPr>
          <p:spPr>
            <a:xfrm>
              <a:off x="2008010" y="2915488"/>
              <a:ext cx="5942480" cy="472756"/>
            </a:xfrm>
            <a:prstGeom prst="roundRect">
              <a:avLst>
                <a:gd name="adj" fmla="val 50000"/>
              </a:avLst>
            </a:prstGeom>
            <a:solidFill>
              <a:srgbClr val="FFFFB1"/>
            </a:solidFill>
            <a:ln w="25400" cap="flat" cmpd="sng" algn="ctr">
              <a:noFill/>
              <a:prstDash val="solid"/>
            </a:ln>
            <a:effectLst/>
          </p:spPr>
          <p:txBody>
            <a:bodyPr rtlCol="0" anchor="ctr"/>
            <a:lstStyle/>
            <a:p>
              <a:pPr algn="ctr">
                <a:defRPr/>
              </a:pPr>
              <a:endParaRPr lang="zh-CN" altLang="en-US" sz="1600" kern="0" dirty="0">
                <a:solidFill>
                  <a:prstClr val="white"/>
                </a:solidFill>
                <a:latin typeface="+mn-ea"/>
                <a:ea typeface="+mn-ea"/>
              </a:endParaRPr>
            </a:p>
          </p:txBody>
        </p:sp>
        <p:sp>
          <p:nvSpPr>
            <p:cNvPr id="36" name="Aitds8"/>
            <p:cNvSpPr txBox="1"/>
            <p:nvPr/>
          </p:nvSpPr>
          <p:spPr>
            <a:xfrm>
              <a:off x="2916357" y="2923382"/>
              <a:ext cx="4273935"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defRPr/>
              </a:pPr>
              <a:r>
                <a:rPr lang="zh-CN" altLang="en-US" sz="2000" b="1" dirty="0">
                  <a:solidFill>
                    <a:srgbClr val="D90300"/>
                  </a:solidFill>
                  <a:latin typeface="+mn-ea"/>
                  <a:ea typeface="+mn-ea"/>
                  <a:cs typeface="阿里巴巴普惠体" panose="00020600040101010101" pitchFamily="18" charset="-122"/>
                </a:rPr>
                <a:t>明确贯彻落实党的教育方针是当前我国教育战线所面临的一项重要政治任务</a:t>
              </a:r>
              <a:endParaRPr lang="zh-CN" altLang="en-US" sz="2000" b="1" dirty="0">
                <a:solidFill>
                  <a:srgbClr val="D90300"/>
                </a:solidFill>
                <a:latin typeface="+mn-ea"/>
                <a:ea typeface="+mn-ea"/>
                <a:cs typeface="阿里巴巴普惠体" panose="00020600040101010101" pitchFamily="18" charset="-122"/>
              </a:endParaRPr>
            </a:p>
          </p:txBody>
        </p:sp>
        <p:grpSp>
          <p:nvGrpSpPr>
            <p:cNvPr id="37" name="Aitds9"/>
            <p:cNvGrpSpPr/>
            <p:nvPr/>
          </p:nvGrpSpPr>
          <p:grpSpPr bwMode="auto">
            <a:xfrm>
              <a:off x="819827" y="2955188"/>
              <a:ext cx="597996" cy="470091"/>
              <a:chOff x="3030038" y="1844085"/>
              <a:chExt cx="864797" cy="678092"/>
            </a:xfrm>
          </p:grpSpPr>
          <p:sp>
            <p:nvSpPr>
              <p:cNvPr id="38" name="Aitds9-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FFFF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1">
                  <a:solidFill>
                    <a:srgbClr val="FEFDF8"/>
                  </a:solidFill>
                  <a:latin typeface="+mn-ea"/>
                </a:endParaRPr>
              </a:p>
            </p:txBody>
          </p:sp>
          <p:sp>
            <p:nvSpPr>
              <p:cNvPr id="39" name="Aitds9-2"/>
              <p:cNvSpPr txBox="1">
                <a:spLocks noChangeArrowheads="1"/>
              </p:cNvSpPr>
              <p:nvPr/>
            </p:nvSpPr>
            <p:spPr bwMode="auto">
              <a:xfrm>
                <a:off x="3030038" y="2026493"/>
                <a:ext cx="864797" cy="240717"/>
              </a:xfrm>
              <a:prstGeom prst="rect">
                <a:avLst/>
              </a:prstGeom>
              <a:noFill/>
              <a:ln w="9525">
                <a:noFill/>
                <a:miter lim="800000"/>
              </a:ln>
              <a:effectLst/>
            </p:spPr>
            <p:txBody>
              <a:bodyPr wrap="square">
                <a:spAutoFit/>
              </a:bodyPr>
              <a:lstStyle/>
              <a:p>
                <a:pPr algn="ctr">
                  <a:defRPr/>
                </a:pPr>
                <a:r>
                  <a:rPr lang="en-US" altLang="zh-CN" b="1" dirty="0">
                    <a:solidFill>
                      <a:srgbClr val="D90300"/>
                    </a:solidFill>
                    <a:latin typeface="+mn-ea"/>
                    <a:ea typeface="+mn-ea"/>
                  </a:rPr>
                  <a:t>0 </a:t>
                </a:r>
                <a:r>
                  <a:rPr lang="en-US" altLang="zh-CN" b="1" dirty="0" smtClean="0">
                    <a:solidFill>
                      <a:srgbClr val="D90300"/>
                    </a:solidFill>
                    <a:latin typeface="+mn-ea"/>
                    <a:ea typeface="+mn-ea"/>
                  </a:rPr>
                  <a:t>2</a:t>
                </a:r>
                <a:endParaRPr lang="zh-CN" altLang="en-US" b="1" dirty="0">
                  <a:solidFill>
                    <a:srgbClr val="D90300"/>
                  </a:solidFill>
                  <a:latin typeface="+mn-ea"/>
                  <a:ea typeface="+mn-ea"/>
                </a:endParaRPr>
              </a:p>
            </p:txBody>
          </p:sp>
        </p:grpSp>
      </p:grpSp>
      <p:grpSp>
        <p:nvGrpSpPr>
          <p:cNvPr id="72" name="组合 71"/>
          <p:cNvGrpSpPr/>
          <p:nvPr/>
        </p:nvGrpSpPr>
        <p:grpSpPr>
          <a:xfrm>
            <a:off x="896620" y="3674745"/>
            <a:ext cx="7138035" cy="704850"/>
            <a:chOff x="833872" y="3594245"/>
            <a:chExt cx="7116618" cy="509791"/>
          </a:xfrm>
        </p:grpSpPr>
        <p:cxnSp>
          <p:nvCxnSpPr>
            <p:cNvPr id="40" name="Aitds6"/>
            <p:cNvCxnSpPr/>
            <p:nvPr/>
          </p:nvCxnSpPr>
          <p:spPr>
            <a:xfrm>
              <a:off x="1371197" y="3830623"/>
              <a:ext cx="1078434" cy="0"/>
            </a:xfrm>
            <a:prstGeom prst="line">
              <a:avLst/>
            </a:prstGeom>
            <a:ln>
              <a:solidFill>
                <a:srgbClr val="FFFFB1"/>
              </a:solidFill>
            </a:ln>
          </p:spPr>
          <p:style>
            <a:lnRef idx="1">
              <a:schemeClr val="accent1"/>
            </a:lnRef>
            <a:fillRef idx="0">
              <a:schemeClr val="accent1"/>
            </a:fillRef>
            <a:effectRef idx="0">
              <a:schemeClr val="accent1"/>
            </a:effectRef>
            <a:fontRef idx="minor">
              <a:schemeClr val="tx1"/>
            </a:fontRef>
          </p:style>
        </p:cxnSp>
        <p:sp>
          <p:nvSpPr>
            <p:cNvPr id="41" name="Aitds7"/>
            <p:cNvSpPr/>
            <p:nvPr/>
          </p:nvSpPr>
          <p:spPr>
            <a:xfrm>
              <a:off x="2008010" y="3594245"/>
              <a:ext cx="5942480" cy="472756"/>
            </a:xfrm>
            <a:prstGeom prst="roundRect">
              <a:avLst>
                <a:gd name="adj" fmla="val 50000"/>
              </a:avLst>
            </a:prstGeom>
            <a:solidFill>
              <a:srgbClr val="FFFFB1"/>
            </a:solidFill>
            <a:ln w="25400" cap="flat" cmpd="sng" algn="ctr">
              <a:noFill/>
              <a:prstDash val="solid"/>
            </a:ln>
            <a:effectLst/>
          </p:spPr>
          <p:txBody>
            <a:bodyPr rtlCol="0" anchor="ctr"/>
            <a:lstStyle/>
            <a:p>
              <a:pPr algn="ctr">
                <a:defRPr/>
              </a:pPr>
              <a:endParaRPr lang="zh-CN" altLang="en-US" sz="1600" kern="0" dirty="0">
                <a:solidFill>
                  <a:prstClr val="white"/>
                </a:solidFill>
                <a:latin typeface="+mn-ea"/>
                <a:ea typeface="+mn-ea"/>
              </a:endParaRPr>
            </a:p>
          </p:txBody>
        </p:sp>
        <p:sp>
          <p:nvSpPr>
            <p:cNvPr id="42" name="Aitds8"/>
            <p:cNvSpPr txBox="1"/>
            <p:nvPr/>
          </p:nvSpPr>
          <p:spPr>
            <a:xfrm>
              <a:off x="2894757" y="3602139"/>
              <a:ext cx="429553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defRPr/>
              </a:pPr>
              <a:r>
                <a:rPr lang="zh-CN" altLang="en-US" sz="2000" b="1" dirty="0">
                  <a:solidFill>
                    <a:srgbClr val="D90300"/>
                  </a:solidFill>
                  <a:latin typeface="+mn-ea"/>
                  <a:ea typeface="+mn-ea"/>
                  <a:cs typeface="阿里巴巴普惠体" panose="00020600040101010101" pitchFamily="18" charset="-122"/>
                </a:rPr>
                <a:t>回望百年教育路，深刻理解党的教育方针的阶段性和统一性</a:t>
              </a:r>
              <a:endParaRPr lang="zh-CN" altLang="en-US" sz="2000" b="1" dirty="0">
                <a:solidFill>
                  <a:srgbClr val="D90300"/>
                </a:solidFill>
                <a:latin typeface="+mn-ea"/>
                <a:ea typeface="+mn-ea"/>
                <a:cs typeface="阿里巴巴普惠体" panose="00020600040101010101" pitchFamily="18" charset="-122"/>
              </a:endParaRPr>
            </a:p>
          </p:txBody>
        </p:sp>
        <p:grpSp>
          <p:nvGrpSpPr>
            <p:cNvPr id="43" name="Aitds9"/>
            <p:cNvGrpSpPr/>
            <p:nvPr/>
          </p:nvGrpSpPr>
          <p:grpSpPr bwMode="auto">
            <a:xfrm>
              <a:off x="833872" y="3633945"/>
              <a:ext cx="619597" cy="470091"/>
              <a:chOff x="3050349" y="1844085"/>
              <a:chExt cx="896035" cy="678092"/>
            </a:xfrm>
          </p:grpSpPr>
          <p:sp>
            <p:nvSpPr>
              <p:cNvPr id="44" name="Aitds9-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FFFF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1">
                  <a:solidFill>
                    <a:srgbClr val="FEFDF8"/>
                  </a:solidFill>
                  <a:latin typeface="+mn-ea"/>
                </a:endParaRPr>
              </a:p>
            </p:txBody>
          </p:sp>
          <p:sp>
            <p:nvSpPr>
              <p:cNvPr id="45" name="Aitds9-2"/>
              <p:cNvSpPr txBox="1">
                <a:spLocks noChangeArrowheads="1"/>
              </p:cNvSpPr>
              <p:nvPr/>
            </p:nvSpPr>
            <p:spPr bwMode="auto">
              <a:xfrm>
                <a:off x="3081587" y="1926371"/>
                <a:ext cx="864797" cy="374304"/>
              </a:xfrm>
              <a:prstGeom prst="rect">
                <a:avLst/>
              </a:prstGeom>
              <a:noFill/>
              <a:ln w="9525">
                <a:noFill/>
                <a:miter lim="800000"/>
              </a:ln>
              <a:effectLst/>
            </p:spPr>
            <p:txBody>
              <a:bodyPr wrap="square">
                <a:spAutoFit/>
              </a:bodyPr>
              <a:lstStyle/>
              <a:p>
                <a:pPr>
                  <a:defRPr/>
                </a:pPr>
                <a:r>
                  <a:rPr lang="en-US" altLang="zh-CN" b="1" dirty="0">
                    <a:solidFill>
                      <a:srgbClr val="D90300"/>
                    </a:solidFill>
                    <a:latin typeface="+mn-ea"/>
                    <a:ea typeface="+mn-ea"/>
                  </a:rPr>
                  <a:t>0 </a:t>
                </a:r>
                <a:r>
                  <a:rPr lang="en-US" altLang="zh-CN" b="1" dirty="0" smtClean="0">
                    <a:solidFill>
                      <a:srgbClr val="D90300"/>
                    </a:solidFill>
                    <a:latin typeface="+mn-ea"/>
                    <a:ea typeface="+mn-ea"/>
                  </a:rPr>
                  <a:t>3</a:t>
                </a:r>
                <a:endParaRPr lang="zh-CN" altLang="en-US" b="1" dirty="0">
                  <a:solidFill>
                    <a:srgbClr val="D90300"/>
                  </a:solidFill>
                  <a:latin typeface="+mn-ea"/>
                  <a:ea typeface="+mn-ea"/>
                </a:endParaRPr>
              </a:p>
            </p:txBody>
          </p:sp>
        </p:grpSp>
      </p:grpSp>
      <p:grpSp>
        <p:nvGrpSpPr>
          <p:cNvPr id="73" name="组合 72"/>
          <p:cNvGrpSpPr/>
          <p:nvPr/>
        </p:nvGrpSpPr>
        <p:grpSpPr>
          <a:xfrm>
            <a:off x="868045" y="4702175"/>
            <a:ext cx="7204710" cy="730885"/>
            <a:chOff x="855473" y="4323215"/>
            <a:chExt cx="7116618" cy="509791"/>
          </a:xfrm>
        </p:grpSpPr>
        <p:cxnSp>
          <p:nvCxnSpPr>
            <p:cNvPr id="46" name="Aitds6"/>
            <p:cNvCxnSpPr/>
            <p:nvPr/>
          </p:nvCxnSpPr>
          <p:spPr>
            <a:xfrm>
              <a:off x="1392798" y="4559593"/>
              <a:ext cx="1078434" cy="0"/>
            </a:xfrm>
            <a:prstGeom prst="line">
              <a:avLst/>
            </a:prstGeom>
            <a:ln>
              <a:solidFill>
                <a:srgbClr val="FFFFB1"/>
              </a:solidFill>
            </a:ln>
          </p:spPr>
          <p:style>
            <a:lnRef idx="1">
              <a:schemeClr val="accent1"/>
            </a:lnRef>
            <a:fillRef idx="0">
              <a:schemeClr val="accent1"/>
            </a:fillRef>
            <a:effectRef idx="0">
              <a:schemeClr val="accent1"/>
            </a:effectRef>
            <a:fontRef idx="minor">
              <a:schemeClr val="tx1"/>
            </a:fontRef>
          </p:style>
        </p:cxnSp>
        <p:sp>
          <p:nvSpPr>
            <p:cNvPr id="47" name="Aitds7"/>
            <p:cNvSpPr/>
            <p:nvPr/>
          </p:nvSpPr>
          <p:spPr>
            <a:xfrm>
              <a:off x="2029611" y="4323215"/>
              <a:ext cx="5942480" cy="472756"/>
            </a:xfrm>
            <a:prstGeom prst="roundRect">
              <a:avLst>
                <a:gd name="adj" fmla="val 50000"/>
              </a:avLst>
            </a:prstGeom>
            <a:solidFill>
              <a:srgbClr val="FFFFB1"/>
            </a:solidFill>
            <a:ln w="25400" cap="flat" cmpd="sng" algn="ctr">
              <a:noFill/>
              <a:prstDash val="solid"/>
            </a:ln>
            <a:effectLst/>
          </p:spPr>
          <p:txBody>
            <a:bodyPr rtlCol="0" anchor="ctr"/>
            <a:lstStyle/>
            <a:p>
              <a:pPr algn="ctr">
                <a:defRPr/>
              </a:pPr>
              <a:endParaRPr lang="zh-CN" altLang="en-US" sz="1600" kern="0" dirty="0">
                <a:solidFill>
                  <a:prstClr val="white"/>
                </a:solidFill>
                <a:latin typeface="+mn-ea"/>
                <a:ea typeface="+mn-ea"/>
              </a:endParaRPr>
            </a:p>
          </p:txBody>
        </p:sp>
        <p:sp>
          <p:nvSpPr>
            <p:cNvPr id="48" name="Aitds8"/>
            <p:cNvSpPr txBox="1"/>
            <p:nvPr/>
          </p:nvSpPr>
          <p:spPr>
            <a:xfrm>
              <a:off x="2937958" y="4331109"/>
              <a:ext cx="4273935"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defRPr/>
              </a:pPr>
              <a:r>
                <a:rPr lang="zh-CN" altLang="en-US" sz="2000" b="1" dirty="0">
                  <a:solidFill>
                    <a:srgbClr val="D90300"/>
                  </a:solidFill>
                  <a:latin typeface="+mn-ea"/>
                  <a:ea typeface="+mn-ea"/>
                  <a:cs typeface="阿里巴巴普惠体" panose="00020600040101010101" pitchFamily="18" charset="-122"/>
                </a:rPr>
                <a:t>新时代党的教育方针的总要求和丰富内涵</a:t>
              </a:r>
              <a:endParaRPr lang="zh-CN" altLang="en-US" sz="2000" b="1" dirty="0">
                <a:solidFill>
                  <a:srgbClr val="D90300"/>
                </a:solidFill>
                <a:latin typeface="+mn-ea"/>
                <a:ea typeface="+mn-ea"/>
                <a:cs typeface="阿里巴巴普惠体" panose="00020600040101010101" pitchFamily="18" charset="-122"/>
              </a:endParaRPr>
            </a:p>
          </p:txBody>
        </p:sp>
        <p:grpSp>
          <p:nvGrpSpPr>
            <p:cNvPr id="49" name="Aitds9"/>
            <p:cNvGrpSpPr/>
            <p:nvPr/>
          </p:nvGrpSpPr>
          <p:grpSpPr bwMode="auto">
            <a:xfrm>
              <a:off x="855473" y="4362915"/>
              <a:ext cx="619597" cy="470091"/>
              <a:chOff x="3050349" y="1844085"/>
              <a:chExt cx="896035" cy="678092"/>
            </a:xfrm>
          </p:grpSpPr>
          <p:sp>
            <p:nvSpPr>
              <p:cNvPr id="50" name="Aitds9-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FFFF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1">
                  <a:solidFill>
                    <a:srgbClr val="FEFDF8"/>
                  </a:solidFill>
                  <a:latin typeface="+mn-ea"/>
                </a:endParaRPr>
              </a:p>
            </p:txBody>
          </p:sp>
          <p:sp>
            <p:nvSpPr>
              <p:cNvPr id="51" name="Aitds9-2"/>
              <p:cNvSpPr txBox="1">
                <a:spLocks noChangeArrowheads="1"/>
              </p:cNvSpPr>
              <p:nvPr/>
            </p:nvSpPr>
            <p:spPr bwMode="auto">
              <a:xfrm>
                <a:off x="3081587" y="1926371"/>
                <a:ext cx="864797" cy="360971"/>
              </a:xfrm>
              <a:prstGeom prst="rect">
                <a:avLst/>
              </a:prstGeom>
              <a:noFill/>
              <a:ln w="9525">
                <a:noFill/>
                <a:miter lim="800000"/>
              </a:ln>
              <a:effectLst/>
            </p:spPr>
            <p:txBody>
              <a:bodyPr wrap="square">
                <a:spAutoFit/>
              </a:bodyPr>
              <a:lstStyle/>
              <a:p>
                <a:pPr>
                  <a:defRPr/>
                </a:pPr>
                <a:r>
                  <a:rPr lang="en-US" altLang="zh-CN" b="1" dirty="0">
                    <a:solidFill>
                      <a:srgbClr val="D90300"/>
                    </a:solidFill>
                    <a:latin typeface="+mn-ea"/>
                    <a:ea typeface="+mn-ea"/>
                  </a:rPr>
                  <a:t>0 </a:t>
                </a:r>
                <a:r>
                  <a:rPr lang="en-US" altLang="zh-CN" b="1" dirty="0" smtClean="0">
                    <a:solidFill>
                      <a:srgbClr val="D90300"/>
                    </a:solidFill>
                    <a:latin typeface="+mn-ea"/>
                    <a:ea typeface="+mn-ea"/>
                  </a:rPr>
                  <a:t>4</a:t>
                </a:r>
                <a:endParaRPr lang="zh-CN" altLang="en-US" b="1" dirty="0">
                  <a:solidFill>
                    <a:srgbClr val="D90300"/>
                  </a:solidFill>
                  <a:latin typeface="+mn-ea"/>
                  <a:ea typeface="+mn-ea"/>
                </a:endParaRPr>
              </a:p>
            </p:txBody>
          </p:sp>
        </p:grpSp>
      </p:grpSp>
      <p:grpSp>
        <p:nvGrpSpPr>
          <p:cNvPr id="74" name="组合 73"/>
          <p:cNvGrpSpPr/>
          <p:nvPr/>
        </p:nvGrpSpPr>
        <p:grpSpPr>
          <a:xfrm>
            <a:off x="855462" y="5765595"/>
            <a:ext cx="7116618" cy="514236"/>
            <a:chOff x="833872" y="5041060"/>
            <a:chExt cx="7116618" cy="514236"/>
          </a:xfrm>
        </p:grpSpPr>
        <p:cxnSp>
          <p:nvCxnSpPr>
            <p:cNvPr id="52" name="Aitds6"/>
            <p:cNvCxnSpPr/>
            <p:nvPr/>
          </p:nvCxnSpPr>
          <p:spPr>
            <a:xfrm>
              <a:off x="1371197" y="5281883"/>
              <a:ext cx="1078434" cy="0"/>
            </a:xfrm>
            <a:prstGeom prst="line">
              <a:avLst/>
            </a:prstGeom>
            <a:ln>
              <a:solidFill>
                <a:srgbClr val="FFFFB1"/>
              </a:solidFill>
            </a:ln>
          </p:spPr>
          <p:style>
            <a:lnRef idx="1">
              <a:schemeClr val="accent1"/>
            </a:lnRef>
            <a:fillRef idx="0">
              <a:schemeClr val="accent1"/>
            </a:fillRef>
            <a:effectRef idx="0">
              <a:schemeClr val="accent1"/>
            </a:effectRef>
            <a:fontRef idx="minor">
              <a:schemeClr val="tx1"/>
            </a:fontRef>
          </p:style>
        </p:cxnSp>
        <p:sp>
          <p:nvSpPr>
            <p:cNvPr id="53" name="Aitds7"/>
            <p:cNvSpPr/>
            <p:nvPr/>
          </p:nvSpPr>
          <p:spPr>
            <a:xfrm>
              <a:off x="2008010" y="5045505"/>
              <a:ext cx="5942480" cy="472756"/>
            </a:xfrm>
            <a:prstGeom prst="roundRect">
              <a:avLst>
                <a:gd name="adj" fmla="val 50000"/>
              </a:avLst>
            </a:prstGeom>
            <a:solidFill>
              <a:srgbClr val="FFFFB1"/>
            </a:solidFill>
            <a:ln w="25400" cap="flat" cmpd="sng" algn="ctr">
              <a:noFill/>
              <a:prstDash val="solid"/>
            </a:ln>
            <a:effectLst/>
          </p:spPr>
          <p:txBody>
            <a:bodyPr rtlCol="0" anchor="ctr"/>
            <a:lstStyle/>
            <a:p>
              <a:pPr algn="ctr">
                <a:defRPr/>
              </a:pPr>
              <a:endParaRPr lang="zh-CN" altLang="en-US" sz="1600" kern="0" dirty="0">
                <a:solidFill>
                  <a:prstClr val="white"/>
                </a:solidFill>
                <a:latin typeface="+mn-ea"/>
                <a:ea typeface="+mn-ea"/>
              </a:endParaRPr>
            </a:p>
          </p:txBody>
        </p:sp>
        <p:sp>
          <p:nvSpPr>
            <p:cNvPr id="54" name="Aitds8"/>
            <p:cNvSpPr txBox="1"/>
            <p:nvPr/>
          </p:nvSpPr>
          <p:spPr>
            <a:xfrm>
              <a:off x="2879207" y="5041060"/>
              <a:ext cx="4516120" cy="4737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dist">
                <a:defRPr/>
              </a:pPr>
              <a:r>
                <a:rPr lang="zh-CN" altLang="en-US" sz="2000" b="1" dirty="0">
                  <a:solidFill>
                    <a:srgbClr val="D90300"/>
                  </a:solidFill>
                  <a:latin typeface="+mn-ea"/>
                  <a:ea typeface="+mn-ea"/>
                  <a:cs typeface="阿里巴巴普惠体" panose="00020600040101010101" pitchFamily="18" charset="-122"/>
                </a:rPr>
                <a:t>切实加强对党的教育方针的宣传和解读</a:t>
              </a:r>
              <a:endParaRPr lang="zh-CN" altLang="en-US" sz="2000" b="1" dirty="0">
                <a:solidFill>
                  <a:srgbClr val="D90300"/>
                </a:solidFill>
                <a:latin typeface="+mn-ea"/>
                <a:ea typeface="+mn-ea"/>
                <a:cs typeface="阿里巴巴普惠体" panose="00020600040101010101" pitchFamily="18" charset="-122"/>
              </a:endParaRPr>
            </a:p>
          </p:txBody>
        </p:sp>
        <p:grpSp>
          <p:nvGrpSpPr>
            <p:cNvPr id="55" name="Aitds9"/>
            <p:cNvGrpSpPr/>
            <p:nvPr/>
          </p:nvGrpSpPr>
          <p:grpSpPr bwMode="auto">
            <a:xfrm>
              <a:off x="833872" y="5085205"/>
              <a:ext cx="619597" cy="470091"/>
              <a:chOff x="3050349" y="1844085"/>
              <a:chExt cx="896035" cy="678092"/>
            </a:xfrm>
          </p:grpSpPr>
          <p:sp>
            <p:nvSpPr>
              <p:cNvPr id="56" name="Aitds9-1"/>
              <p:cNvSpPr/>
              <p:nvPr/>
            </p:nvSpPr>
            <p:spPr>
              <a:xfrm rot="8100000" flipV="1">
                <a:off x="3050349" y="1844085"/>
                <a:ext cx="833779" cy="678092"/>
              </a:xfrm>
              <a:custGeom>
                <a:avLst/>
                <a:gdLst>
                  <a:gd name="connsiteX0" fmla="*/ 122096 w 833718"/>
                  <a:gd name="connsiteY0" fmla="*/ 556342 h 678436"/>
                  <a:gd name="connsiteX1" fmla="*/ 68679 w 833718"/>
                  <a:gd name="connsiteY1" fmla="*/ 32208 h 678436"/>
                  <a:gd name="connsiteX2" fmla="*/ 94988 w 833718"/>
                  <a:gd name="connsiteY2" fmla="*/ 0 h 678436"/>
                  <a:gd name="connsiteX3" fmla="*/ 738731 w 833718"/>
                  <a:gd name="connsiteY3" fmla="*/ 0 h 678436"/>
                  <a:gd name="connsiteX4" fmla="*/ 765040 w 833718"/>
                  <a:gd name="connsiteY4" fmla="*/ 32208 h 678436"/>
                  <a:gd name="connsiteX5" fmla="*/ 711623 w 833718"/>
                  <a:gd name="connsiteY5" fmla="*/ 556342 h 678436"/>
                  <a:gd name="connsiteX6" fmla="*/ 122096 w 833718"/>
                  <a:gd name="connsiteY6" fmla="*/ 556342 h 67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718" h="678436">
                    <a:moveTo>
                      <a:pt x="122096" y="556342"/>
                    </a:moveTo>
                    <a:cubicBezTo>
                      <a:pt x="-20349" y="413897"/>
                      <a:pt x="-38155" y="194012"/>
                      <a:pt x="68679" y="32208"/>
                    </a:cubicBezTo>
                    <a:lnTo>
                      <a:pt x="94988" y="0"/>
                    </a:lnTo>
                    <a:lnTo>
                      <a:pt x="738731" y="0"/>
                    </a:lnTo>
                    <a:lnTo>
                      <a:pt x="765040" y="32208"/>
                    </a:lnTo>
                    <a:cubicBezTo>
                      <a:pt x="871873" y="194012"/>
                      <a:pt x="854068" y="413897"/>
                      <a:pt x="711623" y="556342"/>
                    </a:cubicBezTo>
                    <a:cubicBezTo>
                      <a:pt x="548830" y="719135"/>
                      <a:pt x="284889" y="719135"/>
                      <a:pt x="122096" y="556342"/>
                    </a:cubicBezTo>
                    <a:close/>
                  </a:path>
                </a:pathLst>
              </a:custGeom>
              <a:solidFill>
                <a:srgbClr val="FFFF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1">
                  <a:solidFill>
                    <a:srgbClr val="FEFDF8"/>
                  </a:solidFill>
                  <a:latin typeface="+mn-ea"/>
                </a:endParaRPr>
              </a:p>
            </p:txBody>
          </p:sp>
          <p:sp>
            <p:nvSpPr>
              <p:cNvPr id="57" name="Aitds9-2"/>
              <p:cNvSpPr txBox="1">
                <a:spLocks noChangeArrowheads="1"/>
              </p:cNvSpPr>
              <p:nvPr/>
            </p:nvSpPr>
            <p:spPr bwMode="auto">
              <a:xfrm>
                <a:off x="3081587" y="1926371"/>
                <a:ext cx="864797" cy="532750"/>
              </a:xfrm>
              <a:prstGeom prst="rect">
                <a:avLst/>
              </a:prstGeom>
              <a:noFill/>
              <a:ln w="9525">
                <a:noFill/>
                <a:miter lim="800000"/>
              </a:ln>
              <a:effectLst/>
            </p:spPr>
            <p:txBody>
              <a:bodyPr wrap="square">
                <a:spAutoFit/>
              </a:bodyPr>
              <a:lstStyle/>
              <a:p>
                <a:pPr>
                  <a:defRPr/>
                </a:pPr>
                <a:r>
                  <a:rPr lang="en-US" altLang="zh-CN" b="1" dirty="0">
                    <a:solidFill>
                      <a:srgbClr val="D90300"/>
                    </a:solidFill>
                    <a:latin typeface="+mn-ea"/>
                    <a:ea typeface="+mn-ea"/>
                  </a:rPr>
                  <a:t>0 </a:t>
                </a:r>
                <a:r>
                  <a:rPr lang="en-US" altLang="zh-CN" b="1" dirty="0" smtClean="0">
                    <a:solidFill>
                      <a:srgbClr val="D90300"/>
                    </a:solidFill>
                    <a:latin typeface="+mn-ea"/>
                    <a:ea typeface="+mn-ea"/>
                  </a:rPr>
                  <a:t>5</a:t>
                </a:r>
                <a:endParaRPr lang="zh-CN" altLang="en-US" b="1" dirty="0">
                  <a:solidFill>
                    <a:srgbClr val="D90300"/>
                  </a:solidFill>
                  <a:latin typeface="+mn-ea"/>
                  <a:ea typeface="+mn-ea"/>
                </a:endParaRPr>
              </a:p>
            </p:txBody>
          </p:sp>
        </p:grpSp>
      </p:grpSp>
      <p:pic>
        <p:nvPicPr>
          <p:cNvPr id="69" name="图片 68"/>
          <p:cNvPicPr>
            <a:picLocks noChangeAspect="1"/>
          </p:cNvPicPr>
          <p:nvPr/>
        </p:nvPicPr>
        <p:blipFill rotWithShape="1">
          <a:blip r:embed="rId2" cstate="print">
            <a:extLst>
              <a:ext uri="{28A0092B-C50C-407E-A947-70E740481C1C}">
                <a14:useLocalDpi xmlns:a14="http://schemas.microsoft.com/office/drawing/2010/main" val="0"/>
              </a:ext>
            </a:extLst>
          </a:blip>
          <a:srcRect l="71190" t="22957" b="8223"/>
          <a:stretch>
            <a:fillRect/>
          </a:stretch>
        </p:blipFill>
        <p:spPr>
          <a:xfrm>
            <a:off x="8178999" y="2146295"/>
            <a:ext cx="4013001" cy="4792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49"/>
                            </p:stCondLst>
                            <p:childTnLst>
                              <p:par>
                                <p:cTn id="17" presetID="22" presetClass="entr" presetSubtype="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par>
                          <p:cTn id="20" fill="hold">
                            <p:stCondLst>
                              <p:cond delay="2049"/>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49"/>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49"/>
                            </p:stCondLst>
                            <p:childTnLst>
                              <p:par>
                                <p:cTn id="29" presetID="2" presetClass="entr" presetSubtype="8"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0-#ppt_w/2"/>
                                          </p:val>
                                        </p:tav>
                                        <p:tav tm="100000">
                                          <p:val>
                                            <p:strVal val="#ppt_x"/>
                                          </p:val>
                                        </p:tav>
                                      </p:tavLst>
                                    </p:anim>
                                    <p:anim calcmode="lin" valueType="num">
                                      <p:cBhvr additive="base">
                                        <p:cTn id="32" dur="500" fill="hold"/>
                                        <p:tgtEl>
                                          <p:spTgt spid="70"/>
                                        </p:tgtEl>
                                        <p:attrNameLst>
                                          <p:attrName>ppt_y</p:attrName>
                                        </p:attrNameLst>
                                      </p:cBhvr>
                                      <p:tavLst>
                                        <p:tav tm="0">
                                          <p:val>
                                            <p:strVal val="#ppt_y"/>
                                          </p:val>
                                        </p:tav>
                                        <p:tav tm="100000">
                                          <p:val>
                                            <p:strVal val="#ppt_y"/>
                                          </p:val>
                                        </p:tav>
                                      </p:tavLst>
                                    </p:anim>
                                  </p:childTnLst>
                                </p:cTn>
                              </p:par>
                            </p:childTnLst>
                          </p:cTn>
                        </p:par>
                        <p:par>
                          <p:cTn id="33" fill="hold">
                            <p:stCondLst>
                              <p:cond delay="3549"/>
                            </p:stCondLst>
                            <p:childTnLst>
                              <p:par>
                                <p:cTn id="34" presetID="2" presetClass="entr" presetSubtype="8"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fill="hold"/>
                                        <p:tgtEl>
                                          <p:spTgt spid="71"/>
                                        </p:tgtEl>
                                        <p:attrNameLst>
                                          <p:attrName>ppt_x</p:attrName>
                                        </p:attrNameLst>
                                      </p:cBhvr>
                                      <p:tavLst>
                                        <p:tav tm="0">
                                          <p:val>
                                            <p:strVal val="0-#ppt_w/2"/>
                                          </p:val>
                                        </p:tav>
                                        <p:tav tm="100000">
                                          <p:val>
                                            <p:strVal val="#ppt_x"/>
                                          </p:val>
                                        </p:tav>
                                      </p:tavLst>
                                    </p:anim>
                                    <p:anim calcmode="lin" valueType="num">
                                      <p:cBhvr additive="base">
                                        <p:cTn id="37" dur="500" fill="hold"/>
                                        <p:tgtEl>
                                          <p:spTgt spid="71"/>
                                        </p:tgtEl>
                                        <p:attrNameLst>
                                          <p:attrName>ppt_y</p:attrName>
                                        </p:attrNameLst>
                                      </p:cBhvr>
                                      <p:tavLst>
                                        <p:tav tm="0">
                                          <p:val>
                                            <p:strVal val="#ppt_y"/>
                                          </p:val>
                                        </p:tav>
                                        <p:tav tm="100000">
                                          <p:val>
                                            <p:strVal val="#ppt_y"/>
                                          </p:val>
                                        </p:tav>
                                      </p:tavLst>
                                    </p:anim>
                                  </p:childTnLst>
                                </p:cTn>
                              </p:par>
                            </p:childTnLst>
                          </p:cTn>
                        </p:par>
                        <p:par>
                          <p:cTn id="38" fill="hold">
                            <p:stCondLst>
                              <p:cond delay="4049"/>
                            </p:stCondLst>
                            <p:childTnLst>
                              <p:par>
                                <p:cTn id="39" presetID="2" presetClass="entr" presetSubtype="8"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additive="base">
                                        <p:cTn id="41" dur="500" fill="hold"/>
                                        <p:tgtEl>
                                          <p:spTgt spid="72"/>
                                        </p:tgtEl>
                                        <p:attrNameLst>
                                          <p:attrName>ppt_x</p:attrName>
                                        </p:attrNameLst>
                                      </p:cBhvr>
                                      <p:tavLst>
                                        <p:tav tm="0">
                                          <p:val>
                                            <p:strVal val="0-#ppt_w/2"/>
                                          </p:val>
                                        </p:tav>
                                        <p:tav tm="100000">
                                          <p:val>
                                            <p:strVal val="#ppt_x"/>
                                          </p:val>
                                        </p:tav>
                                      </p:tavLst>
                                    </p:anim>
                                    <p:anim calcmode="lin" valueType="num">
                                      <p:cBhvr additive="base">
                                        <p:cTn id="42" dur="500" fill="hold"/>
                                        <p:tgtEl>
                                          <p:spTgt spid="72"/>
                                        </p:tgtEl>
                                        <p:attrNameLst>
                                          <p:attrName>ppt_y</p:attrName>
                                        </p:attrNameLst>
                                      </p:cBhvr>
                                      <p:tavLst>
                                        <p:tav tm="0">
                                          <p:val>
                                            <p:strVal val="#ppt_y"/>
                                          </p:val>
                                        </p:tav>
                                        <p:tav tm="100000">
                                          <p:val>
                                            <p:strVal val="#ppt_y"/>
                                          </p:val>
                                        </p:tav>
                                      </p:tavLst>
                                    </p:anim>
                                  </p:childTnLst>
                                </p:cTn>
                              </p:par>
                            </p:childTnLst>
                          </p:cTn>
                        </p:par>
                        <p:par>
                          <p:cTn id="43" fill="hold">
                            <p:stCondLst>
                              <p:cond delay="4549"/>
                            </p:stCondLst>
                            <p:childTnLst>
                              <p:par>
                                <p:cTn id="44" presetID="2" presetClass="entr" presetSubtype="8" fill="hold" nodeType="after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additive="base">
                                        <p:cTn id="46" dur="500" fill="hold"/>
                                        <p:tgtEl>
                                          <p:spTgt spid="73"/>
                                        </p:tgtEl>
                                        <p:attrNameLst>
                                          <p:attrName>ppt_x</p:attrName>
                                        </p:attrNameLst>
                                      </p:cBhvr>
                                      <p:tavLst>
                                        <p:tav tm="0">
                                          <p:val>
                                            <p:strVal val="0-#ppt_w/2"/>
                                          </p:val>
                                        </p:tav>
                                        <p:tav tm="100000">
                                          <p:val>
                                            <p:strVal val="#ppt_x"/>
                                          </p:val>
                                        </p:tav>
                                      </p:tavLst>
                                    </p:anim>
                                    <p:anim calcmode="lin" valueType="num">
                                      <p:cBhvr additive="base">
                                        <p:cTn id="47" dur="500" fill="hold"/>
                                        <p:tgtEl>
                                          <p:spTgt spid="73"/>
                                        </p:tgtEl>
                                        <p:attrNameLst>
                                          <p:attrName>ppt_y</p:attrName>
                                        </p:attrNameLst>
                                      </p:cBhvr>
                                      <p:tavLst>
                                        <p:tav tm="0">
                                          <p:val>
                                            <p:strVal val="#ppt_y"/>
                                          </p:val>
                                        </p:tav>
                                        <p:tav tm="100000">
                                          <p:val>
                                            <p:strVal val="#ppt_y"/>
                                          </p:val>
                                        </p:tav>
                                      </p:tavLst>
                                    </p:anim>
                                  </p:childTnLst>
                                </p:cTn>
                              </p:par>
                            </p:childTnLst>
                          </p:cTn>
                        </p:par>
                        <p:par>
                          <p:cTn id="48" fill="hold">
                            <p:stCondLst>
                              <p:cond delay="5049"/>
                            </p:stCondLst>
                            <p:childTnLst>
                              <p:par>
                                <p:cTn id="49" presetID="2" presetClass="entr" presetSubtype="8" fill="hold" nodeType="afterEffect">
                                  <p:stCondLst>
                                    <p:cond delay="0"/>
                                  </p:stCondLst>
                                  <p:childTnLst>
                                    <p:set>
                                      <p:cBhvr>
                                        <p:cTn id="50" dur="1" fill="hold">
                                          <p:stCondLst>
                                            <p:cond delay="0"/>
                                          </p:stCondLst>
                                        </p:cTn>
                                        <p:tgtEl>
                                          <p:spTgt spid="74"/>
                                        </p:tgtEl>
                                        <p:attrNameLst>
                                          <p:attrName>style.visibility</p:attrName>
                                        </p:attrNameLst>
                                      </p:cBhvr>
                                      <p:to>
                                        <p:strVal val="visible"/>
                                      </p:to>
                                    </p:set>
                                    <p:anim calcmode="lin" valueType="num">
                                      <p:cBhvr additive="base">
                                        <p:cTn id="51" dur="500" fill="hold"/>
                                        <p:tgtEl>
                                          <p:spTgt spid="74"/>
                                        </p:tgtEl>
                                        <p:attrNameLst>
                                          <p:attrName>ppt_x</p:attrName>
                                        </p:attrNameLst>
                                      </p:cBhvr>
                                      <p:tavLst>
                                        <p:tav tm="0">
                                          <p:val>
                                            <p:strVal val="0-#ppt_w/2"/>
                                          </p:val>
                                        </p:tav>
                                        <p:tav tm="100000">
                                          <p:val>
                                            <p:strVal val="#ppt_x"/>
                                          </p:val>
                                        </p:tav>
                                      </p:tavLst>
                                    </p:anim>
                                    <p:anim calcmode="lin" valueType="num">
                                      <p:cBhvr additive="base">
                                        <p:cTn id="52"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364615" y="2117725"/>
            <a:ext cx="6629400" cy="2398395"/>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sz="2000" b="1" dirty="0">
                <a:latin typeface="微软雅黑" panose="020B0503020204020204" pitchFamily="34" charset="-122"/>
                <a:ea typeface="微软雅黑" panose="020B0503020204020204" pitchFamily="34" charset="-122"/>
                <a:cs typeface="微软雅黑" panose="020B0503020204020204" pitchFamily="34" charset="-122"/>
              </a:rPr>
              <a:t>1985年，中共中央通过了《关于教育体制改革的决定》，明确提出了“教育必须为社会主义建设服务，社会主义建设必须依靠教育。”（</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“两必须”</a:t>
            </a:r>
            <a:r>
              <a:rPr sz="2000" b="1" dirty="0">
                <a:latin typeface="微软雅黑" panose="020B0503020204020204" pitchFamily="34" charset="-122"/>
                <a:ea typeface="微软雅黑" panose="020B0503020204020204" pitchFamily="34" charset="-122"/>
                <a:cs typeface="微软雅黑" panose="020B0503020204020204" pitchFamily="34" charset="-122"/>
              </a:rPr>
              <a:t>）所以我们社会主义教育发展的坐标系变了，不再是以阶级斗争为纲，而是社会主义现代化建设。</a:t>
            </a:r>
            <a:endParaRPr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9337675" y="1929765"/>
            <a:ext cx="1230630" cy="1016635"/>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973583"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316954" y="224944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sp>
        <p:nvSpPr>
          <p:cNvPr id="2" name="Aitds4"/>
          <p:cNvSpPr/>
          <p:nvPr/>
        </p:nvSpPr>
        <p:spPr>
          <a:xfrm>
            <a:off x="532765" y="1084580"/>
            <a:ext cx="8660130"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sz="3200" b="1" dirty="0">
                <a:solidFill>
                  <a:srgbClr val="FEFDF8"/>
                </a:solidFill>
                <a:latin typeface="+mj-ea"/>
                <a:ea typeface="+mj-ea"/>
                <a:sym typeface="Century Gothic" panose="02010600030101010101" pitchFamily="34" charset="-122"/>
              </a:rPr>
              <a:t>2.</a:t>
            </a:r>
            <a:r>
              <a:rPr sz="3200" b="1" dirty="0">
                <a:solidFill>
                  <a:srgbClr val="FEFDF8"/>
                </a:solidFill>
                <a:latin typeface="+mj-ea"/>
                <a:ea typeface="+mj-ea"/>
                <a:sym typeface="Century Gothic" panose="02010600030101010101" pitchFamily="34" charset="-122"/>
              </a:rPr>
              <a:t>中共中央《关于教育体制改革的决定》</a:t>
            </a:r>
            <a:endParaRPr sz="3200" b="1" dirty="0">
              <a:solidFill>
                <a:srgbClr val="FEFDF8"/>
              </a:solidFill>
              <a:latin typeface="+mj-ea"/>
              <a:ea typeface="+mj-ea"/>
              <a:sym typeface="Century Gothic" panose="02010600030101010101" pitchFamily="34" charset="-122"/>
            </a:endParaRPr>
          </a:p>
        </p:txBody>
      </p:sp>
      <p:sp>
        <p:nvSpPr>
          <p:cNvPr id="5" name="Aitds2"/>
          <p:cNvSpPr txBox="1"/>
          <p:nvPr/>
        </p:nvSpPr>
        <p:spPr>
          <a:xfrm>
            <a:off x="980159" y="26911"/>
            <a:ext cx="7856577" cy="1200329"/>
          </a:xfrm>
          <a:prstGeom prst="rect">
            <a:avLst/>
          </a:prstGeom>
          <a:noFill/>
        </p:spPr>
        <p:txBody>
          <a:bodyPr wrap="square" rtlCol="0">
            <a:spAutoFit/>
          </a:bodyPr>
          <a:p>
            <a:pPr algn="l"/>
            <a:r>
              <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（三）中国特色社会主义教育方针的发展和完善</a:t>
            </a:r>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l"/>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dist"/>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descr="src=http___static.soba8.com_today_200905_17_AB154831875.jpg&amp;refer=http___static.soba8"/>
          <p:cNvPicPr>
            <a:picLocks noChangeAspect="1"/>
          </p:cNvPicPr>
          <p:nvPr/>
        </p:nvPicPr>
        <p:blipFill>
          <a:blip r:embed="rId2"/>
          <a:stretch>
            <a:fillRect/>
          </a:stretch>
        </p:blipFill>
        <p:spPr>
          <a:xfrm>
            <a:off x="8114665" y="3611880"/>
            <a:ext cx="3940810" cy="2699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411605" y="1736090"/>
            <a:ext cx="9499600" cy="3783330"/>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1990年12月，中央第十三届七中全会通过《关于制定国民经济和社会发展五年规划与“八五”计划建议》，在建议里，将教育方针表述为“教育必须为社会主义现代化服务，必须与生产劳动相结合，培养德智体美全面发展的社会主义建设者和接班人。”毛泽东主席提出的又红又专，这是一种新的表述。</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1995年3月，第八届全国人民代表大会第三次会议通过《中华人民共和国教育法》并制定颁布，将改革开放新时期的教育方针写进了教育的根本大法。在教育法第一章第五条里提出“教育必须为社会主义现代化建设服务，必须与生产劳动相结合，培养德、智、体等方面全面发展的社会主义事业的</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建设者和接班人</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9896475" y="719455"/>
            <a:ext cx="1230630" cy="1016635"/>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973583"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316954" y="224944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sp>
        <p:nvSpPr>
          <p:cNvPr id="2" name="Aitds4"/>
          <p:cNvSpPr/>
          <p:nvPr/>
        </p:nvSpPr>
        <p:spPr>
          <a:xfrm>
            <a:off x="532765" y="1084580"/>
            <a:ext cx="8660130"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sz="3200" b="1" dirty="0">
                <a:solidFill>
                  <a:srgbClr val="FEFDF8"/>
                </a:solidFill>
                <a:latin typeface="+mj-ea"/>
                <a:ea typeface="+mj-ea"/>
                <a:sym typeface="Century Gothic" panose="02010600030101010101" pitchFamily="34" charset="-122"/>
              </a:rPr>
              <a:t>2.</a:t>
            </a:r>
            <a:r>
              <a:rPr sz="3200" b="1" dirty="0">
                <a:solidFill>
                  <a:srgbClr val="FEFDF8"/>
                </a:solidFill>
                <a:latin typeface="+mj-ea"/>
                <a:ea typeface="+mj-ea"/>
                <a:sym typeface="Century Gothic" panose="02010600030101010101" pitchFamily="34" charset="-122"/>
              </a:rPr>
              <a:t>中共中央《关于教育体制改革的决定》</a:t>
            </a:r>
            <a:endParaRPr sz="3200" b="1" dirty="0">
              <a:solidFill>
                <a:srgbClr val="FEFDF8"/>
              </a:solidFill>
              <a:latin typeface="+mj-ea"/>
              <a:ea typeface="+mj-ea"/>
              <a:sym typeface="Century Gothic" panose="02010600030101010101" pitchFamily="34" charset="-122"/>
            </a:endParaRPr>
          </a:p>
        </p:txBody>
      </p:sp>
      <p:sp>
        <p:nvSpPr>
          <p:cNvPr id="5" name="Aitds2"/>
          <p:cNvSpPr txBox="1"/>
          <p:nvPr/>
        </p:nvSpPr>
        <p:spPr>
          <a:xfrm>
            <a:off x="980159" y="26911"/>
            <a:ext cx="7856577" cy="1200329"/>
          </a:xfrm>
          <a:prstGeom prst="rect">
            <a:avLst/>
          </a:prstGeom>
          <a:noFill/>
        </p:spPr>
        <p:txBody>
          <a:bodyPr wrap="square" rtlCol="0">
            <a:spAutoFit/>
          </a:bodyPr>
          <a:p>
            <a:pPr algn="l"/>
            <a:r>
              <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（三）中国特色社会主义教育方针的发展和完善</a:t>
            </a:r>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l"/>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dist"/>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243965" y="1882775"/>
            <a:ext cx="6629400" cy="3783330"/>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sz="2000" b="1" dirty="0">
                <a:latin typeface="微软雅黑" panose="020B0503020204020204" pitchFamily="34" charset="-122"/>
                <a:ea typeface="微软雅黑" panose="020B0503020204020204" pitchFamily="34" charset="-122"/>
                <a:cs typeface="微软雅黑" panose="020B0503020204020204" pitchFamily="34" charset="-122"/>
              </a:rPr>
              <a:t>1999年6月，时任江泽民总书记在第三次全国教育工作会议上指出，“必须全面贯彻党的教育方针，坚持教育为社会主义、为人民服务，坚持教育与社会实践相结合，以提高国民素质为根本宗旨，以培养学生创新精神和实践能力为重点，努力造就’有理想、有道德、有文化、有纪律’的德育、智育、体育、美育等全面发展的社会主义事业建设者和接班人。”当时党中央提出</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为人民服务</a:t>
            </a:r>
            <a:r>
              <a:rPr sz="2000" b="1" dirty="0">
                <a:latin typeface="微软雅黑" panose="020B0503020204020204" pitchFamily="34" charset="-122"/>
                <a:ea typeface="微软雅黑" panose="020B0503020204020204" pitchFamily="34" charset="-122"/>
                <a:cs typeface="微软雅黑" panose="020B0503020204020204" pitchFamily="34" charset="-122"/>
              </a:rPr>
              <a:t>，把为人民服务又加进来。</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10466987" y="101373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973583"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316954" y="224944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sp>
        <p:nvSpPr>
          <p:cNvPr id="2" name="Aitds4"/>
          <p:cNvSpPr/>
          <p:nvPr/>
        </p:nvSpPr>
        <p:spPr>
          <a:xfrm>
            <a:off x="532765" y="1084580"/>
            <a:ext cx="6717665"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altLang="zh-CN" sz="3200" b="1" dirty="0">
                <a:solidFill>
                  <a:srgbClr val="FEFDF8"/>
                </a:solidFill>
                <a:latin typeface="+mj-ea"/>
                <a:ea typeface="+mj-ea"/>
                <a:sym typeface="Century Gothic" panose="02010600030101010101" pitchFamily="34" charset="-122"/>
              </a:rPr>
              <a:t>3.</a:t>
            </a:r>
            <a:r>
              <a:rPr lang="zh-CN" sz="3200" b="1" dirty="0">
                <a:solidFill>
                  <a:srgbClr val="FEFDF8"/>
                </a:solidFill>
                <a:latin typeface="+mj-ea"/>
                <a:ea typeface="+mj-ea"/>
                <a:sym typeface="Century Gothic" panose="02010600030101010101" pitchFamily="34" charset="-122"/>
              </a:rPr>
              <a:t>江泽民提出的教育方针</a:t>
            </a:r>
            <a:endParaRPr lang="zh-CN" sz="3200" b="1" dirty="0">
              <a:solidFill>
                <a:srgbClr val="FEFDF8"/>
              </a:solidFill>
              <a:latin typeface="+mj-ea"/>
              <a:ea typeface="+mj-ea"/>
              <a:sym typeface="Century Gothic" panose="02010600030101010101" pitchFamily="34" charset="-122"/>
            </a:endParaRPr>
          </a:p>
        </p:txBody>
      </p:sp>
      <p:sp>
        <p:nvSpPr>
          <p:cNvPr id="5" name="Aitds2"/>
          <p:cNvSpPr txBox="1"/>
          <p:nvPr/>
        </p:nvSpPr>
        <p:spPr>
          <a:xfrm>
            <a:off x="980159" y="26911"/>
            <a:ext cx="7856577" cy="1200329"/>
          </a:xfrm>
          <a:prstGeom prst="rect">
            <a:avLst/>
          </a:prstGeom>
          <a:noFill/>
        </p:spPr>
        <p:txBody>
          <a:bodyPr wrap="square" rtlCol="0">
            <a:spAutoFit/>
          </a:bodyPr>
          <a:p>
            <a:pPr algn="l"/>
            <a:r>
              <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（三）中国特色社会主义教育方针的发展和完善</a:t>
            </a:r>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l"/>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dist"/>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descr="267f9e2f07082838ac3a8f1bb899a9014c08f18e"/>
          <p:cNvPicPr>
            <a:picLocks noChangeAspect="1"/>
          </p:cNvPicPr>
          <p:nvPr/>
        </p:nvPicPr>
        <p:blipFill>
          <a:blip r:embed="rId2"/>
          <a:stretch>
            <a:fillRect/>
          </a:stretch>
        </p:blipFill>
        <p:spPr>
          <a:xfrm>
            <a:off x="8703945" y="1882775"/>
            <a:ext cx="2646045" cy="3683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sp>
        <p:nvSpPr>
          <p:cNvPr id="19" name="矩形 18"/>
          <p:cNvSpPr>
            <a:spLocks noChangeArrowheads="1"/>
          </p:cNvSpPr>
          <p:nvPr/>
        </p:nvSpPr>
        <p:spPr bwMode="auto">
          <a:xfrm>
            <a:off x="1243965" y="1882775"/>
            <a:ext cx="6629400" cy="3783330"/>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2007年10月时任中共中央总书记胡锦涛同志在十七大报告中提出，“要全面贯彻党的教育方针，坚持育人为本、德育为先，实施素质教育，提高教育现代化水平，培养德智体美全面发展的社会主义建设者和接班人，办好人民满意的教育。”对教育方针的内容进行了新的阐释和丰富，提出了“育人为本、德育为先”“实施素质教育”“</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办好人民满意的教育</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”指导思想。把</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人民满意</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作为教育事业发展的一个价值尺度。</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Aitds6"/>
          <p:cNvGrpSpPr/>
          <p:nvPr/>
        </p:nvGrpSpPr>
        <p:grpSpPr>
          <a:xfrm>
            <a:off x="10466987" y="101373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973583"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316954" y="224944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28935" y="5075840"/>
            <a:ext cx="12133855" cy="1782160"/>
          </a:xfrm>
          <a:prstGeom prst="rect">
            <a:avLst/>
          </a:prstGeom>
        </p:spPr>
      </p:pic>
      <p:sp>
        <p:nvSpPr>
          <p:cNvPr id="2" name="Aitds4"/>
          <p:cNvSpPr/>
          <p:nvPr/>
        </p:nvSpPr>
        <p:spPr>
          <a:xfrm>
            <a:off x="532765" y="1084580"/>
            <a:ext cx="6717665" cy="495300"/>
          </a:xfrm>
          <a:prstGeom prst="roundRect">
            <a:avLst>
              <a:gd name="adj" fmla="val 50000"/>
            </a:avLst>
          </a:prstGeom>
          <a:gradFill>
            <a:gsLst>
              <a:gs pos="0">
                <a:srgbClr val="EA0118"/>
              </a:gs>
              <a:gs pos="65000">
                <a:srgbClr val="C00000"/>
              </a:gs>
            </a:gsLst>
            <a:lin ang="5400000" scaled="1"/>
          </a:gradFill>
          <a:ln w="28575" cap="flat" cmpd="sng" algn="ctr">
            <a:noFill/>
            <a:prstDash val="solid"/>
          </a:ln>
          <a:effectLst/>
        </p:spPr>
        <p:txBody>
          <a:bodyPr rtlCol="0" anchor="ctr"/>
          <a:p>
            <a:pPr algn="ctr" defTabSz="1188085">
              <a:defRPr/>
            </a:pPr>
            <a:r>
              <a:rPr lang="en-US" altLang="zh-CN" sz="3200" b="1" dirty="0">
                <a:solidFill>
                  <a:srgbClr val="FEFDF8"/>
                </a:solidFill>
                <a:latin typeface="+mj-ea"/>
                <a:ea typeface="+mj-ea"/>
                <a:sym typeface="Century Gothic" panose="02010600030101010101" pitchFamily="34" charset="-122"/>
              </a:rPr>
              <a:t>4.</a:t>
            </a:r>
            <a:r>
              <a:rPr lang="zh-CN" altLang="en-US" sz="3200" b="1" dirty="0">
                <a:solidFill>
                  <a:srgbClr val="FEFDF8"/>
                </a:solidFill>
                <a:latin typeface="+mj-ea"/>
                <a:ea typeface="+mj-ea"/>
                <a:sym typeface="Century Gothic" panose="02010600030101010101" pitchFamily="34" charset="-122"/>
              </a:rPr>
              <a:t>胡锦涛</a:t>
            </a:r>
            <a:r>
              <a:rPr lang="zh-CN" sz="3200" b="1" dirty="0">
                <a:solidFill>
                  <a:srgbClr val="FEFDF8"/>
                </a:solidFill>
                <a:latin typeface="+mj-ea"/>
                <a:ea typeface="+mj-ea"/>
                <a:sym typeface="Century Gothic" panose="02010600030101010101" pitchFamily="34" charset="-122"/>
              </a:rPr>
              <a:t>提出的教育方针</a:t>
            </a:r>
            <a:endParaRPr lang="zh-CN" sz="3200" b="1" dirty="0">
              <a:solidFill>
                <a:srgbClr val="FEFDF8"/>
              </a:solidFill>
              <a:latin typeface="+mj-ea"/>
              <a:ea typeface="+mj-ea"/>
              <a:sym typeface="Century Gothic" panose="02010600030101010101" pitchFamily="34" charset="-122"/>
            </a:endParaRPr>
          </a:p>
        </p:txBody>
      </p:sp>
      <p:sp>
        <p:nvSpPr>
          <p:cNvPr id="5" name="Aitds2"/>
          <p:cNvSpPr txBox="1"/>
          <p:nvPr/>
        </p:nvSpPr>
        <p:spPr>
          <a:xfrm>
            <a:off x="980159" y="26911"/>
            <a:ext cx="7856577" cy="1200329"/>
          </a:xfrm>
          <a:prstGeom prst="rect">
            <a:avLst/>
          </a:prstGeom>
          <a:noFill/>
        </p:spPr>
        <p:txBody>
          <a:bodyPr wrap="square" rtlCol="0">
            <a:spAutoFit/>
          </a:bodyPr>
          <a:p>
            <a:pPr algn="l"/>
            <a:r>
              <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（三）中国特色社会主义教育方针的发展和完善</a:t>
            </a:r>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l"/>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dist"/>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descr="bd315c6034a85edf8db16c1b941d1e23dd54564edffb"/>
          <p:cNvPicPr>
            <a:picLocks noChangeAspect="1"/>
          </p:cNvPicPr>
          <p:nvPr/>
        </p:nvPicPr>
        <p:blipFill>
          <a:blip r:embed="rId2"/>
          <a:stretch>
            <a:fillRect/>
          </a:stretch>
        </p:blipFill>
        <p:spPr>
          <a:xfrm>
            <a:off x="8308975" y="1882775"/>
            <a:ext cx="3292475" cy="4057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ppt_x</p:attrName>
                                        </p:attrNameLst>
                                      </p:cBhvr>
                                      <p:tavLst>
                                        <p:tav tm="0">
                                          <p:val>
                                            <p:strVal val="#ppt_x-#ppt_w*1.125000"/>
                                          </p:val>
                                        </p:tav>
                                        <p:tav tm="100000">
                                          <p:val>
                                            <p:strVal val="#ppt_x"/>
                                          </p:val>
                                        </p:tav>
                                      </p:tavLst>
                                    </p:anim>
                                    <p:animEffect transition="in" filter="wipe(right)">
                                      <p:cBhvr>
                                        <p:cTn id="12" dur="500"/>
                                        <p:tgtEl>
                                          <p:spTgt spid="4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bldLvl="0" animBg="1"/>
      <p:bldP spid="46" grpId="0" bldLvl="0" animBg="1"/>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568"/>
          <a:stretch>
            <a:fillRect/>
          </a:stretch>
        </p:blipFill>
        <p:spPr>
          <a:xfrm flipH="1">
            <a:off x="353352" y="375728"/>
            <a:ext cx="11040362" cy="597217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23437"/>
          <a:stretch>
            <a:fillRect/>
          </a:stretch>
        </p:blipFill>
        <p:spPr>
          <a:xfrm>
            <a:off x="0" y="2496344"/>
            <a:ext cx="11393714" cy="436165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56295" y="2596072"/>
            <a:ext cx="1535705" cy="301131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522" y="847352"/>
            <a:ext cx="12192000" cy="609600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68938" b="2460"/>
          <a:stretch>
            <a:fillRect/>
          </a:stretch>
        </p:blipFill>
        <p:spPr>
          <a:xfrm>
            <a:off x="0" y="5143005"/>
            <a:ext cx="12192000" cy="1735285"/>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6590" y="838875"/>
            <a:ext cx="1838325" cy="1486765"/>
          </a:xfrm>
          <a:prstGeom prst="rect">
            <a:avLst/>
          </a:prstGeom>
        </p:spPr>
      </p:pic>
      <p:grpSp>
        <p:nvGrpSpPr>
          <p:cNvPr id="39" name="Aitds1"/>
          <p:cNvGrpSpPr/>
          <p:nvPr/>
        </p:nvGrpSpPr>
        <p:grpSpPr>
          <a:xfrm>
            <a:off x="8454778" y="2739562"/>
            <a:ext cx="1230917" cy="252000"/>
            <a:chOff x="1993305" y="2363731"/>
            <a:chExt cx="1480438" cy="290589"/>
          </a:xfrm>
          <a:solidFill>
            <a:srgbClr val="FFFFB1"/>
          </a:solidFill>
        </p:grpSpPr>
        <p:sp>
          <p:nvSpPr>
            <p:cNvPr id="40" name="Aitds1-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1" name="Aitds1-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2" name="Aitds1-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3" name="Aitds1-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4" name="Aitds1-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45" name="Aitds2"/>
          <p:cNvSpPr/>
          <p:nvPr/>
        </p:nvSpPr>
        <p:spPr>
          <a:xfrm>
            <a:off x="5607608" y="2592224"/>
            <a:ext cx="2676562" cy="558426"/>
          </a:xfrm>
          <a:prstGeom prst="roundRect">
            <a:avLst>
              <a:gd name="adj" fmla="val 50000"/>
            </a:avLst>
          </a:prstGeom>
          <a:solidFill>
            <a:srgbClr val="FFFFB1"/>
          </a:solidFill>
          <a:ln w="12700" cap="flat" cmpd="sng" algn="ctr">
            <a:noFill/>
            <a:prstDash val="solid"/>
            <a:miter lim="800000"/>
          </a:ln>
          <a:effectLst/>
        </p:spPr>
        <p:txBody>
          <a:bodyPr rtlCol="0" anchor="ctr"/>
          <a:lstStyle/>
          <a:p>
            <a:pPr lvl="0" algn="ctr"/>
            <a:r>
              <a:rPr lang="zh-CN" altLang="en-US" sz="2800" b="1" dirty="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rPr>
              <a:t>第三章节</a:t>
            </a:r>
            <a:endParaRPr lang="zh-CN" altLang="en-US" sz="2800" b="1" dirty="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endParaRPr>
          </a:p>
        </p:txBody>
      </p:sp>
      <p:grpSp>
        <p:nvGrpSpPr>
          <p:cNvPr id="46" name="Aitds5"/>
          <p:cNvGrpSpPr/>
          <p:nvPr/>
        </p:nvGrpSpPr>
        <p:grpSpPr>
          <a:xfrm>
            <a:off x="4169621" y="2746509"/>
            <a:ext cx="1230917" cy="252000"/>
            <a:chOff x="1993305" y="2363731"/>
            <a:chExt cx="1480438" cy="290589"/>
          </a:xfrm>
          <a:solidFill>
            <a:srgbClr val="FFFFB1"/>
          </a:solidFill>
        </p:grpSpPr>
        <p:sp>
          <p:nvSpPr>
            <p:cNvPr id="47" name="Aitds5-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8" name="Aitds5-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9" name="Aitds5-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0" name="Aitds5-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1" name="Aitds5-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52" name="Aitds7"/>
          <p:cNvSpPr txBox="1"/>
          <p:nvPr/>
        </p:nvSpPr>
        <p:spPr>
          <a:xfrm>
            <a:off x="2694956" y="3350563"/>
            <a:ext cx="8501866" cy="1138773"/>
          </a:xfrm>
          <a:prstGeom prst="rect">
            <a:avLst/>
          </a:prstGeom>
          <a:noFill/>
        </p:spPr>
        <p:txBody>
          <a:bodyPr wrap="square" rtlCol="0">
            <a:spAutoFit/>
          </a:bodyPr>
          <a:lstStyle/>
          <a:p>
            <a:pPr algn="ctr"/>
            <a:r>
              <a:rPr lang="zh-CN" altLang="zh-CN" sz="36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新时代党的教育方针的总要求和丰富内涵</a:t>
            </a:r>
            <a:endParaRPr lang="zh-CN" altLang="zh-CN" sz="36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zh-CN" altLang="en-US" sz="32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childTnLst>
                          </p:cTn>
                        </p:par>
                        <p:par>
                          <p:cTn id="26" fill="hold">
                            <p:stCondLst>
                              <p:cond delay="3000"/>
                            </p:stCondLst>
                            <p:childTnLst>
                              <p:par>
                                <p:cTn id="27" presetID="10" presetClass="entr" presetSubtype="0" fill="hold" nodeType="afterEffect">
                                  <p:stCondLst>
                                    <p:cond delay="7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00"/>
                                        <p:tgtEl>
                                          <p:spTgt spid="39"/>
                                        </p:tgtEl>
                                      </p:cBhvr>
                                    </p:animEffect>
                                  </p:childTnLst>
                                </p:cTn>
                              </p:par>
                            </p:childTnLst>
                          </p:cTn>
                        </p:par>
                        <p:par>
                          <p:cTn id="30" fill="hold">
                            <p:stCondLst>
                              <p:cond delay="4700"/>
                            </p:stCondLst>
                            <p:childTnLst>
                              <p:par>
                                <p:cTn id="31" presetID="10" presetClass="entr" presetSubtype="0" fill="hold" nodeType="afterEffect">
                                  <p:stCondLst>
                                    <p:cond delay="70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700"/>
                                        <p:tgtEl>
                                          <p:spTgt spid="46"/>
                                        </p:tgtEl>
                                      </p:cBhvr>
                                    </p:animEffect>
                                  </p:childTnLst>
                                </p:cTn>
                              </p:par>
                            </p:childTnLst>
                          </p:cTn>
                        </p:par>
                        <p:par>
                          <p:cTn id="34" fill="hold">
                            <p:stCondLst>
                              <p:cond delay="6400"/>
                            </p:stCondLst>
                            <p:childTnLst>
                              <p:par>
                                <p:cTn id="35" presetID="42"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750"/>
                                        <p:tgtEl>
                                          <p:spTgt spid="45"/>
                                        </p:tgtEl>
                                      </p:cBhvr>
                                    </p:animEffect>
                                    <p:anim calcmode="lin" valueType="num">
                                      <p:cBhvr>
                                        <p:cTn id="38" dur="750" fill="hold"/>
                                        <p:tgtEl>
                                          <p:spTgt spid="45"/>
                                        </p:tgtEl>
                                        <p:attrNameLst>
                                          <p:attrName>ppt_x</p:attrName>
                                        </p:attrNameLst>
                                      </p:cBhvr>
                                      <p:tavLst>
                                        <p:tav tm="0">
                                          <p:val>
                                            <p:strVal val="#ppt_x"/>
                                          </p:val>
                                        </p:tav>
                                        <p:tav tm="100000">
                                          <p:val>
                                            <p:strVal val="#ppt_x"/>
                                          </p:val>
                                        </p:tav>
                                      </p:tavLst>
                                    </p:anim>
                                    <p:anim calcmode="lin" valueType="num">
                                      <p:cBhvr>
                                        <p:cTn id="39" dur="750" fill="hold"/>
                                        <p:tgtEl>
                                          <p:spTgt spid="45"/>
                                        </p:tgtEl>
                                        <p:attrNameLst>
                                          <p:attrName>ppt_y</p:attrName>
                                        </p:attrNameLst>
                                      </p:cBhvr>
                                      <p:tavLst>
                                        <p:tav tm="0">
                                          <p:val>
                                            <p:strVal val="#ppt_y+.1"/>
                                          </p:val>
                                        </p:tav>
                                        <p:tav tm="100000">
                                          <p:val>
                                            <p:strVal val="#ppt_y"/>
                                          </p:val>
                                        </p:tav>
                                      </p:tavLst>
                                    </p:anim>
                                  </p:childTnLst>
                                </p:cTn>
                              </p:par>
                            </p:childTnLst>
                          </p:cTn>
                        </p:par>
                        <p:par>
                          <p:cTn id="40" fill="hold">
                            <p:stCondLst>
                              <p:cond delay="7400"/>
                            </p:stCondLst>
                            <p:childTnLst>
                              <p:par>
                                <p:cTn id="41" presetID="42"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itds2"/>
          <p:cNvSpPr txBox="1"/>
          <p:nvPr/>
        </p:nvSpPr>
        <p:spPr>
          <a:xfrm>
            <a:off x="830223" y="85205"/>
            <a:ext cx="8255969"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（一）从党的十八大到新修订</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教育法</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对教育方针的论述</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Aitds6"/>
          <p:cNvSpPr/>
          <p:nvPr/>
        </p:nvSpPr>
        <p:spPr>
          <a:xfrm>
            <a:off x="1899225" y="1354429"/>
            <a:ext cx="8642345" cy="652038"/>
          </a:xfrm>
          <a:prstGeom prst="rect">
            <a:avLst/>
          </a:prstGeom>
        </p:spPr>
        <p:txBody>
          <a:bodyPr wrap="square">
            <a:spAutoFit/>
          </a:bodyPr>
          <a:lstStyle/>
          <a:p>
            <a:pPr algn="ctr" defTabSz="593725"/>
            <a:r>
              <a:rPr lang="zh-CN" altLang="en-US" sz="3635" dirty="0">
                <a:solidFill>
                  <a:srgbClr val="C00000"/>
                </a:solidFill>
                <a:latin typeface="Century Gothic" panose="02010600030101010101" pitchFamily="34" charset="-122"/>
                <a:ea typeface="阿里巴巴普惠体" panose="00020600040101010101" pitchFamily="18" charset="-122"/>
                <a:sym typeface="Century Gothic" panose="02010600030101010101" pitchFamily="34" charset="-122"/>
              </a:rPr>
              <a:t>教育方针</a:t>
            </a:r>
            <a:endParaRPr lang="zh-CN" altLang="en-US" sz="3635" dirty="0">
              <a:solidFill>
                <a:srgbClr val="C00000"/>
              </a:solidFill>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nvGrpSpPr>
          <p:cNvPr id="44" name="Aitds7"/>
          <p:cNvGrpSpPr/>
          <p:nvPr/>
        </p:nvGrpSpPr>
        <p:grpSpPr>
          <a:xfrm>
            <a:off x="4613948" y="1325360"/>
            <a:ext cx="215134" cy="734060"/>
            <a:chOff x="766762" y="2043113"/>
            <a:chExt cx="523876" cy="1787525"/>
          </a:xfrm>
          <a:solidFill>
            <a:srgbClr val="C00000"/>
          </a:solidFill>
        </p:grpSpPr>
        <p:sp>
          <p:nvSpPr>
            <p:cNvPr id="45" name="Aitds7-1"/>
            <p:cNvSpPr/>
            <p:nvPr/>
          </p:nvSpPr>
          <p:spPr bwMode="auto">
            <a:xfrm>
              <a:off x="1109663" y="2043113"/>
              <a:ext cx="165100" cy="192088"/>
            </a:xfrm>
            <a:custGeom>
              <a:avLst/>
              <a:gdLst>
                <a:gd name="T0" fmla="*/ 32 w 44"/>
                <a:gd name="T1" fmla="*/ 33 h 51"/>
                <a:gd name="T2" fmla="*/ 2 w 44"/>
                <a:gd name="T3" fmla="*/ 51 h 51"/>
                <a:gd name="T4" fmla="*/ 12 w 44"/>
                <a:gd name="T5" fmla="*/ 17 h 51"/>
                <a:gd name="T6" fmla="*/ 44 w 44"/>
                <a:gd name="T7" fmla="*/ 0 h 51"/>
                <a:gd name="T8" fmla="*/ 32 w 44"/>
                <a:gd name="T9" fmla="*/ 33 h 51"/>
              </a:gdLst>
              <a:ahLst/>
              <a:cxnLst>
                <a:cxn ang="0">
                  <a:pos x="T0" y="T1"/>
                </a:cxn>
                <a:cxn ang="0">
                  <a:pos x="T2" y="T3"/>
                </a:cxn>
                <a:cxn ang="0">
                  <a:pos x="T4" y="T5"/>
                </a:cxn>
                <a:cxn ang="0">
                  <a:pos x="T6" y="T7"/>
                </a:cxn>
                <a:cxn ang="0">
                  <a:pos x="T8" y="T9"/>
                </a:cxn>
              </a:cxnLst>
              <a:rect l="0" t="0" r="r" b="b"/>
              <a:pathLst>
                <a:path w="44" h="51">
                  <a:moveTo>
                    <a:pt x="32" y="33"/>
                  </a:moveTo>
                  <a:cubicBezTo>
                    <a:pt x="21" y="46"/>
                    <a:pt x="2" y="51"/>
                    <a:pt x="2" y="51"/>
                  </a:cubicBezTo>
                  <a:cubicBezTo>
                    <a:pt x="2" y="51"/>
                    <a:pt x="0" y="31"/>
                    <a:pt x="12" y="17"/>
                  </a:cubicBezTo>
                  <a:cubicBezTo>
                    <a:pt x="24" y="2"/>
                    <a:pt x="44" y="0"/>
                    <a:pt x="44" y="0"/>
                  </a:cubicBezTo>
                  <a:cubicBezTo>
                    <a:pt x="44" y="0"/>
                    <a:pt x="42" y="20"/>
                    <a:pt x="3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6" name="Aitds7-2"/>
            <p:cNvSpPr/>
            <p:nvPr/>
          </p:nvSpPr>
          <p:spPr bwMode="auto">
            <a:xfrm>
              <a:off x="966788" y="2136775"/>
              <a:ext cx="274638" cy="257175"/>
            </a:xfrm>
            <a:custGeom>
              <a:avLst/>
              <a:gdLst>
                <a:gd name="T0" fmla="*/ 73 w 73"/>
                <a:gd name="T1" fmla="*/ 41 h 68"/>
                <a:gd name="T2" fmla="*/ 45 w 73"/>
                <a:gd name="T3" fmla="*/ 35 h 68"/>
                <a:gd name="T4" fmla="*/ 23 w 73"/>
                <a:gd name="T5" fmla="*/ 55 h 68"/>
                <a:gd name="T6" fmla="*/ 30 w 73"/>
                <a:gd name="T7" fmla="*/ 25 h 68"/>
                <a:gd name="T8" fmla="*/ 15 w 73"/>
                <a:gd name="T9" fmla="*/ 0 h 68"/>
                <a:gd name="T10" fmla="*/ 2 w 73"/>
                <a:gd name="T11" fmla="*/ 36 h 68"/>
                <a:gd name="T12" fmla="*/ 21 w 73"/>
                <a:gd name="T13" fmla="*/ 59 h 68"/>
                <a:gd name="T14" fmla="*/ 21 w 73"/>
                <a:gd name="T15" fmla="*/ 59 h 68"/>
                <a:gd name="T16" fmla="*/ 49 w 73"/>
                <a:gd name="T17" fmla="*/ 63 h 68"/>
                <a:gd name="T18" fmla="*/ 73 w 73"/>
                <a:gd name="T19" fmla="*/ 4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68">
                  <a:moveTo>
                    <a:pt x="73" y="41"/>
                  </a:moveTo>
                  <a:cubicBezTo>
                    <a:pt x="73" y="41"/>
                    <a:pt x="60" y="30"/>
                    <a:pt x="45" y="35"/>
                  </a:cubicBezTo>
                  <a:cubicBezTo>
                    <a:pt x="35" y="38"/>
                    <a:pt x="27" y="48"/>
                    <a:pt x="23" y="55"/>
                  </a:cubicBezTo>
                  <a:cubicBezTo>
                    <a:pt x="26" y="48"/>
                    <a:pt x="31" y="36"/>
                    <a:pt x="30" y="25"/>
                  </a:cubicBezTo>
                  <a:cubicBezTo>
                    <a:pt x="29" y="9"/>
                    <a:pt x="15" y="0"/>
                    <a:pt x="15" y="0"/>
                  </a:cubicBezTo>
                  <a:cubicBezTo>
                    <a:pt x="14" y="0"/>
                    <a:pt x="0" y="19"/>
                    <a:pt x="2" y="36"/>
                  </a:cubicBezTo>
                  <a:cubicBezTo>
                    <a:pt x="5" y="52"/>
                    <a:pt x="20" y="58"/>
                    <a:pt x="21" y="59"/>
                  </a:cubicBezTo>
                  <a:cubicBezTo>
                    <a:pt x="21" y="59"/>
                    <a:pt x="21" y="59"/>
                    <a:pt x="21" y="59"/>
                  </a:cubicBezTo>
                  <a:cubicBezTo>
                    <a:pt x="21" y="59"/>
                    <a:pt x="35" y="68"/>
                    <a:pt x="49" y="63"/>
                  </a:cubicBezTo>
                  <a:cubicBezTo>
                    <a:pt x="63" y="57"/>
                    <a:pt x="73" y="41"/>
                    <a:pt x="7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7" name="Aitds7-3"/>
            <p:cNvSpPr/>
            <p:nvPr/>
          </p:nvSpPr>
          <p:spPr bwMode="auto">
            <a:xfrm>
              <a:off x="876300" y="2306638"/>
              <a:ext cx="285750" cy="241300"/>
            </a:xfrm>
            <a:custGeom>
              <a:avLst/>
              <a:gdLst>
                <a:gd name="T0" fmla="*/ 76 w 76"/>
                <a:gd name="T1" fmla="*/ 33 h 64"/>
                <a:gd name="T2" fmla="*/ 47 w 76"/>
                <a:gd name="T3" fmla="*/ 30 h 64"/>
                <a:gd name="T4" fmla="*/ 28 w 76"/>
                <a:gd name="T5" fmla="*/ 53 h 64"/>
                <a:gd name="T6" fmla="*/ 31 w 76"/>
                <a:gd name="T7" fmla="*/ 23 h 64"/>
                <a:gd name="T8" fmla="*/ 11 w 76"/>
                <a:gd name="T9" fmla="*/ 0 h 64"/>
                <a:gd name="T10" fmla="*/ 5 w 76"/>
                <a:gd name="T11" fmla="*/ 38 h 64"/>
                <a:gd name="T12" fmla="*/ 26 w 76"/>
                <a:gd name="T13" fmla="*/ 57 h 64"/>
                <a:gd name="T14" fmla="*/ 26 w 76"/>
                <a:gd name="T15" fmla="*/ 58 h 64"/>
                <a:gd name="T16" fmla="*/ 55 w 76"/>
                <a:gd name="T17" fmla="*/ 57 h 64"/>
                <a:gd name="T18" fmla="*/ 76 w 76"/>
                <a:gd name="T19"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4">
                  <a:moveTo>
                    <a:pt x="76" y="33"/>
                  </a:moveTo>
                  <a:cubicBezTo>
                    <a:pt x="76" y="33"/>
                    <a:pt x="61" y="24"/>
                    <a:pt x="47" y="30"/>
                  </a:cubicBezTo>
                  <a:cubicBezTo>
                    <a:pt x="37" y="35"/>
                    <a:pt x="31" y="46"/>
                    <a:pt x="28" y="53"/>
                  </a:cubicBezTo>
                  <a:cubicBezTo>
                    <a:pt x="30" y="46"/>
                    <a:pt x="33" y="34"/>
                    <a:pt x="31" y="23"/>
                  </a:cubicBezTo>
                  <a:cubicBezTo>
                    <a:pt x="27" y="7"/>
                    <a:pt x="11" y="0"/>
                    <a:pt x="11" y="0"/>
                  </a:cubicBezTo>
                  <a:cubicBezTo>
                    <a:pt x="11" y="0"/>
                    <a:pt x="0" y="22"/>
                    <a:pt x="5" y="38"/>
                  </a:cubicBezTo>
                  <a:cubicBezTo>
                    <a:pt x="9" y="53"/>
                    <a:pt x="25" y="57"/>
                    <a:pt x="26" y="57"/>
                  </a:cubicBezTo>
                  <a:cubicBezTo>
                    <a:pt x="26" y="58"/>
                    <a:pt x="26" y="58"/>
                    <a:pt x="26" y="58"/>
                  </a:cubicBezTo>
                  <a:cubicBezTo>
                    <a:pt x="26" y="58"/>
                    <a:pt x="42" y="64"/>
                    <a:pt x="55" y="57"/>
                  </a:cubicBezTo>
                  <a:cubicBezTo>
                    <a:pt x="68" y="50"/>
                    <a:pt x="75" y="33"/>
                    <a:pt x="7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8" name="Aitds7-4"/>
            <p:cNvSpPr/>
            <p:nvPr/>
          </p:nvSpPr>
          <p:spPr bwMode="auto">
            <a:xfrm>
              <a:off x="812800" y="2492375"/>
              <a:ext cx="288925" cy="219075"/>
            </a:xfrm>
            <a:custGeom>
              <a:avLst/>
              <a:gdLst>
                <a:gd name="T0" fmla="*/ 77 w 77"/>
                <a:gd name="T1" fmla="*/ 23 h 58"/>
                <a:gd name="T2" fmla="*/ 48 w 77"/>
                <a:gd name="T3" fmla="*/ 24 h 58"/>
                <a:gd name="T4" fmla="*/ 32 w 77"/>
                <a:gd name="T5" fmla="*/ 49 h 58"/>
                <a:gd name="T6" fmla="*/ 31 w 77"/>
                <a:gd name="T7" fmla="*/ 19 h 58"/>
                <a:gd name="T8" fmla="*/ 8 w 77"/>
                <a:gd name="T9" fmla="*/ 0 h 58"/>
                <a:gd name="T10" fmla="*/ 7 w 77"/>
                <a:gd name="T11" fmla="*/ 37 h 58"/>
                <a:gd name="T12" fmla="*/ 31 w 77"/>
                <a:gd name="T13" fmla="*/ 54 h 58"/>
                <a:gd name="T14" fmla="*/ 31 w 77"/>
                <a:gd name="T15" fmla="*/ 54 h 58"/>
                <a:gd name="T16" fmla="*/ 60 w 77"/>
                <a:gd name="T17" fmla="*/ 49 h 58"/>
                <a:gd name="T18" fmla="*/ 77 w 77"/>
                <a:gd name="T1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58">
                  <a:moveTo>
                    <a:pt x="77" y="23"/>
                  </a:moveTo>
                  <a:cubicBezTo>
                    <a:pt x="77" y="23"/>
                    <a:pt x="61" y="16"/>
                    <a:pt x="48" y="24"/>
                  </a:cubicBezTo>
                  <a:cubicBezTo>
                    <a:pt x="39" y="30"/>
                    <a:pt x="34" y="42"/>
                    <a:pt x="32" y="49"/>
                  </a:cubicBezTo>
                  <a:cubicBezTo>
                    <a:pt x="33" y="42"/>
                    <a:pt x="35" y="29"/>
                    <a:pt x="31" y="19"/>
                  </a:cubicBezTo>
                  <a:cubicBezTo>
                    <a:pt x="25" y="4"/>
                    <a:pt x="9" y="0"/>
                    <a:pt x="8" y="0"/>
                  </a:cubicBezTo>
                  <a:cubicBezTo>
                    <a:pt x="8" y="0"/>
                    <a:pt x="0" y="22"/>
                    <a:pt x="7" y="37"/>
                  </a:cubicBezTo>
                  <a:cubicBezTo>
                    <a:pt x="14" y="52"/>
                    <a:pt x="30" y="53"/>
                    <a:pt x="31" y="54"/>
                  </a:cubicBezTo>
                  <a:cubicBezTo>
                    <a:pt x="31" y="54"/>
                    <a:pt x="31" y="54"/>
                    <a:pt x="31" y="54"/>
                  </a:cubicBezTo>
                  <a:cubicBezTo>
                    <a:pt x="31" y="54"/>
                    <a:pt x="48" y="58"/>
                    <a:pt x="60" y="49"/>
                  </a:cubicBezTo>
                  <a:cubicBezTo>
                    <a:pt x="72" y="41"/>
                    <a:pt x="76" y="23"/>
                    <a:pt x="7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9" name="Aitds7-5"/>
            <p:cNvSpPr/>
            <p:nvPr/>
          </p:nvSpPr>
          <p:spPr bwMode="auto">
            <a:xfrm>
              <a:off x="777875" y="2681288"/>
              <a:ext cx="282575" cy="195263"/>
            </a:xfrm>
            <a:custGeom>
              <a:avLst/>
              <a:gdLst>
                <a:gd name="T0" fmla="*/ 75 w 75"/>
                <a:gd name="T1" fmla="*/ 13 h 52"/>
                <a:gd name="T2" fmla="*/ 47 w 75"/>
                <a:gd name="T3" fmla="*/ 19 h 52"/>
                <a:gd name="T4" fmla="*/ 35 w 75"/>
                <a:gd name="T5" fmla="*/ 45 h 52"/>
                <a:gd name="T6" fmla="*/ 30 w 75"/>
                <a:gd name="T7" fmla="*/ 16 h 52"/>
                <a:gd name="T8" fmla="*/ 5 w 75"/>
                <a:gd name="T9" fmla="*/ 0 h 52"/>
                <a:gd name="T10" fmla="*/ 9 w 75"/>
                <a:gd name="T11" fmla="*/ 37 h 52"/>
                <a:gd name="T12" fmla="*/ 35 w 75"/>
                <a:gd name="T13" fmla="*/ 50 h 52"/>
                <a:gd name="T14" fmla="*/ 35 w 75"/>
                <a:gd name="T15" fmla="*/ 50 h 52"/>
                <a:gd name="T16" fmla="*/ 63 w 75"/>
                <a:gd name="T17" fmla="*/ 42 h 52"/>
                <a:gd name="T18" fmla="*/ 75 w 75"/>
                <a:gd name="T1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2">
                  <a:moveTo>
                    <a:pt x="75" y="13"/>
                  </a:moveTo>
                  <a:cubicBezTo>
                    <a:pt x="75" y="13"/>
                    <a:pt x="59" y="8"/>
                    <a:pt x="47" y="19"/>
                  </a:cubicBezTo>
                  <a:cubicBezTo>
                    <a:pt x="39" y="26"/>
                    <a:pt x="36" y="38"/>
                    <a:pt x="35" y="45"/>
                  </a:cubicBezTo>
                  <a:cubicBezTo>
                    <a:pt x="35" y="38"/>
                    <a:pt x="35" y="25"/>
                    <a:pt x="30" y="16"/>
                  </a:cubicBezTo>
                  <a:cubicBezTo>
                    <a:pt x="22" y="2"/>
                    <a:pt x="5" y="0"/>
                    <a:pt x="5" y="0"/>
                  </a:cubicBezTo>
                  <a:cubicBezTo>
                    <a:pt x="4" y="0"/>
                    <a:pt x="0" y="23"/>
                    <a:pt x="9" y="37"/>
                  </a:cubicBezTo>
                  <a:cubicBezTo>
                    <a:pt x="17" y="50"/>
                    <a:pt x="34" y="50"/>
                    <a:pt x="35" y="50"/>
                  </a:cubicBezTo>
                  <a:cubicBezTo>
                    <a:pt x="35" y="50"/>
                    <a:pt x="35" y="50"/>
                    <a:pt x="35" y="50"/>
                  </a:cubicBezTo>
                  <a:cubicBezTo>
                    <a:pt x="35" y="50"/>
                    <a:pt x="52" y="52"/>
                    <a:pt x="63" y="42"/>
                  </a:cubicBezTo>
                  <a:cubicBezTo>
                    <a:pt x="73" y="31"/>
                    <a:pt x="75" y="13"/>
                    <a:pt x="7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0" name="Aitds7-6"/>
            <p:cNvSpPr/>
            <p:nvPr/>
          </p:nvSpPr>
          <p:spPr bwMode="auto">
            <a:xfrm>
              <a:off x="766762" y="2873375"/>
              <a:ext cx="279400" cy="180975"/>
            </a:xfrm>
            <a:custGeom>
              <a:avLst/>
              <a:gdLst>
                <a:gd name="T0" fmla="*/ 74 w 74"/>
                <a:gd name="T1" fmla="*/ 3 h 48"/>
                <a:gd name="T2" fmla="*/ 46 w 74"/>
                <a:gd name="T3" fmla="*/ 13 h 48"/>
                <a:gd name="T4" fmla="*/ 39 w 74"/>
                <a:gd name="T5" fmla="*/ 40 h 48"/>
                <a:gd name="T6" fmla="*/ 29 w 74"/>
                <a:gd name="T7" fmla="*/ 12 h 48"/>
                <a:gd name="T8" fmla="*/ 2 w 74"/>
                <a:gd name="T9" fmla="*/ 0 h 48"/>
                <a:gd name="T10" fmla="*/ 11 w 74"/>
                <a:gd name="T11" fmla="*/ 36 h 48"/>
                <a:gd name="T12" fmla="*/ 39 w 74"/>
                <a:gd name="T13" fmla="*/ 45 h 48"/>
                <a:gd name="T14" fmla="*/ 39 w 74"/>
                <a:gd name="T15" fmla="*/ 46 h 48"/>
                <a:gd name="T16" fmla="*/ 65 w 74"/>
                <a:gd name="T17" fmla="*/ 33 h 48"/>
                <a:gd name="T18" fmla="*/ 74 w 74"/>
                <a:gd name="T19"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8">
                  <a:moveTo>
                    <a:pt x="74" y="3"/>
                  </a:moveTo>
                  <a:cubicBezTo>
                    <a:pt x="74" y="3"/>
                    <a:pt x="57" y="1"/>
                    <a:pt x="46" y="13"/>
                  </a:cubicBezTo>
                  <a:cubicBezTo>
                    <a:pt x="40" y="21"/>
                    <a:pt x="38" y="33"/>
                    <a:pt x="39" y="40"/>
                  </a:cubicBezTo>
                  <a:cubicBezTo>
                    <a:pt x="38" y="34"/>
                    <a:pt x="36" y="21"/>
                    <a:pt x="29" y="12"/>
                  </a:cubicBezTo>
                  <a:cubicBezTo>
                    <a:pt x="19" y="0"/>
                    <a:pt x="2" y="0"/>
                    <a:pt x="2" y="0"/>
                  </a:cubicBezTo>
                  <a:cubicBezTo>
                    <a:pt x="2" y="0"/>
                    <a:pt x="0" y="24"/>
                    <a:pt x="11" y="36"/>
                  </a:cubicBezTo>
                  <a:cubicBezTo>
                    <a:pt x="22" y="48"/>
                    <a:pt x="38" y="45"/>
                    <a:pt x="39" y="45"/>
                  </a:cubicBezTo>
                  <a:cubicBezTo>
                    <a:pt x="39" y="46"/>
                    <a:pt x="39" y="46"/>
                    <a:pt x="39" y="46"/>
                  </a:cubicBezTo>
                  <a:cubicBezTo>
                    <a:pt x="39" y="46"/>
                    <a:pt x="56" y="45"/>
                    <a:pt x="65" y="33"/>
                  </a:cubicBezTo>
                  <a:cubicBezTo>
                    <a:pt x="74" y="22"/>
                    <a:pt x="74" y="3"/>
                    <a:pt x="7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1" name="Aitds7-7"/>
            <p:cNvSpPr/>
            <p:nvPr/>
          </p:nvSpPr>
          <p:spPr bwMode="auto">
            <a:xfrm>
              <a:off x="777875" y="3043238"/>
              <a:ext cx="282575" cy="192088"/>
            </a:xfrm>
            <a:custGeom>
              <a:avLst/>
              <a:gdLst>
                <a:gd name="T0" fmla="*/ 72 w 75"/>
                <a:gd name="T1" fmla="*/ 0 h 51"/>
                <a:gd name="T2" fmla="*/ 46 w 75"/>
                <a:gd name="T3" fmla="*/ 13 h 51"/>
                <a:gd name="T4" fmla="*/ 42 w 75"/>
                <a:gd name="T5" fmla="*/ 41 h 51"/>
                <a:gd name="T6" fmla="*/ 29 w 75"/>
                <a:gd name="T7" fmla="*/ 15 h 51"/>
                <a:gd name="T8" fmla="*/ 1 w 75"/>
                <a:gd name="T9" fmla="*/ 6 h 51"/>
                <a:gd name="T10" fmla="*/ 15 w 75"/>
                <a:gd name="T11" fmla="*/ 41 h 51"/>
                <a:gd name="T12" fmla="*/ 43 w 75"/>
                <a:gd name="T13" fmla="*/ 46 h 51"/>
                <a:gd name="T14" fmla="*/ 44 w 75"/>
                <a:gd name="T15" fmla="*/ 47 h 51"/>
                <a:gd name="T16" fmla="*/ 68 w 75"/>
                <a:gd name="T17" fmla="*/ 31 h 51"/>
                <a:gd name="T18" fmla="*/ 72 w 7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1">
                  <a:moveTo>
                    <a:pt x="72" y="0"/>
                  </a:moveTo>
                  <a:cubicBezTo>
                    <a:pt x="72" y="0"/>
                    <a:pt x="55" y="0"/>
                    <a:pt x="46" y="13"/>
                  </a:cubicBezTo>
                  <a:cubicBezTo>
                    <a:pt x="41" y="22"/>
                    <a:pt x="41" y="35"/>
                    <a:pt x="42" y="41"/>
                  </a:cubicBezTo>
                  <a:cubicBezTo>
                    <a:pt x="41" y="35"/>
                    <a:pt x="37" y="23"/>
                    <a:pt x="29" y="15"/>
                  </a:cubicBezTo>
                  <a:cubicBezTo>
                    <a:pt x="17" y="4"/>
                    <a:pt x="1" y="6"/>
                    <a:pt x="1" y="6"/>
                  </a:cubicBezTo>
                  <a:cubicBezTo>
                    <a:pt x="0" y="6"/>
                    <a:pt x="2" y="30"/>
                    <a:pt x="15" y="41"/>
                  </a:cubicBezTo>
                  <a:cubicBezTo>
                    <a:pt x="27" y="51"/>
                    <a:pt x="42" y="46"/>
                    <a:pt x="43" y="46"/>
                  </a:cubicBezTo>
                  <a:cubicBezTo>
                    <a:pt x="44" y="46"/>
                    <a:pt x="44" y="47"/>
                    <a:pt x="44" y="47"/>
                  </a:cubicBezTo>
                  <a:cubicBezTo>
                    <a:pt x="44" y="47"/>
                    <a:pt x="60" y="44"/>
                    <a:pt x="68" y="31"/>
                  </a:cubicBezTo>
                  <a:cubicBezTo>
                    <a:pt x="75" y="18"/>
                    <a:pt x="72" y="0"/>
                    <a:pt x="7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2" name="Aitds7-8"/>
            <p:cNvSpPr/>
            <p:nvPr/>
          </p:nvSpPr>
          <p:spPr bwMode="auto">
            <a:xfrm>
              <a:off x="812800" y="3197225"/>
              <a:ext cx="285750" cy="214313"/>
            </a:xfrm>
            <a:custGeom>
              <a:avLst/>
              <a:gdLst>
                <a:gd name="T0" fmla="*/ 70 w 76"/>
                <a:gd name="T1" fmla="*/ 0 h 57"/>
                <a:gd name="T2" fmla="*/ 46 w 76"/>
                <a:gd name="T3" fmla="*/ 16 h 57"/>
                <a:gd name="T4" fmla="*/ 47 w 76"/>
                <a:gd name="T5" fmla="*/ 45 h 57"/>
                <a:gd name="T6" fmla="*/ 29 w 76"/>
                <a:gd name="T7" fmla="*/ 21 h 57"/>
                <a:gd name="T8" fmla="*/ 0 w 76"/>
                <a:gd name="T9" fmla="*/ 16 h 57"/>
                <a:gd name="T10" fmla="*/ 19 w 76"/>
                <a:gd name="T11" fmla="*/ 49 h 57"/>
                <a:gd name="T12" fmla="*/ 48 w 76"/>
                <a:gd name="T13" fmla="*/ 50 h 57"/>
                <a:gd name="T14" fmla="*/ 49 w 76"/>
                <a:gd name="T15" fmla="*/ 50 h 57"/>
                <a:gd name="T16" fmla="*/ 70 w 76"/>
                <a:gd name="T17" fmla="*/ 31 h 57"/>
                <a:gd name="T18" fmla="*/ 70 w 7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7">
                  <a:moveTo>
                    <a:pt x="70" y="0"/>
                  </a:moveTo>
                  <a:cubicBezTo>
                    <a:pt x="70" y="0"/>
                    <a:pt x="53" y="2"/>
                    <a:pt x="46" y="16"/>
                  </a:cubicBezTo>
                  <a:cubicBezTo>
                    <a:pt x="42" y="26"/>
                    <a:pt x="45" y="39"/>
                    <a:pt x="47" y="45"/>
                  </a:cubicBezTo>
                  <a:cubicBezTo>
                    <a:pt x="44" y="39"/>
                    <a:pt x="38" y="27"/>
                    <a:pt x="29" y="21"/>
                  </a:cubicBezTo>
                  <a:cubicBezTo>
                    <a:pt x="17" y="11"/>
                    <a:pt x="0" y="16"/>
                    <a:pt x="0" y="16"/>
                  </a:cubicBezTo>
                  <a:cubicBezTo>
                    <a:pt x="0" y="16"/>
                    <a:pt x="5" y="40"/>
                    <a:pt x="19" y="49"/>
                  </a:cubicBezTo>
                  <a:cubicBezTo>
                    <a:pt x="32" y="57"/>
                    <a:pt x="47" y="50"/>
                    <a:pt x="48" y="50"/>
                  </a:cubicBezTo>
                  <a:cubicBezTo>
                    <a:pt x="48" y="50"/>
                    <a:pt x="49" y="50"/>
                    <a:pt x="49" y="50"/>
                  </a:cubicBezTo>
                  <a:cubicBezTo>
                    <a:pt x="49" y="50"/>
                    <a:pt x="65" y="45"/>
                    <a:pt x="70" y="31"/>
                  </a:cubicBezTo>
                  <a:cubicBezTo>
                    <a:pt x="76" y="17"/>
                    <a:pt x="70" y="0"/>
                    <a:pt x="7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3" name="Aitds7-9"/>
            <p:cNvSpPr/>
            <p:nvPr/>
          </p:nvSpPr>
          <p:spPr bwMode="auto">
            <a:xfrm>
              <a:off x="873125" y="3344863"/>
              <a:ext cx="280988" cy="236538"/>
            </a:xfrm>
            <a:custGeom>
              <a:avLst/>
              <a:gdLst>
                <a:gd name="T0" fmla="*/ 67 w 75"/>
                <a:gd name="T1" fmla="*/ 0 h 63"/>
                <a:gd name="T2" fmla="*/ 46 w 75"/>
                <a:gd name="T3" fmla="*/ 20 h 63"/>
                <a:gd name="T4" fmla="*/ 50 w 75"/>
                <a:gd name="T5" fmla="*/ 49 h 63"/>
                <a:gd name="T6" fmla="*/ 30 w 75"/>
                <a:gd name="T7" fmla="*/ 27 h 63"/>
                <a:gd name="T8" fmla="*/ 0 w 75"/>
                <a:gd name="T9" fmla="*/ 27 h 63"/>
                <a:gd name="T10" fmla="*/ 24 w 75"/>
                <a:gd name="T11" fmla="*/ 57 h 63"/>
                <a:gd name="T12" fmla="*/ 53 w 75"/>
                <a:gd name="T13" fmla="*/ 54 h 63"/>
                <a:gd name="T14" fmla="*/ 53 w 75"/>
                <a:gd name="T15" fmla="*/ 54 h 63"/>
                <a:gd name="T16" fmla="*/ 72 w 75"/>
                <a:gd name="T17" fmla="*/ 32 h 63"/>
                <a:gd name="T18" fmla="*/ 67 w 75"/>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3">
                  <a:moveTo>
                    <a:pt x="67" y="0"/>
                  </a:moveTo>
                  <a:cubicBezTo>
                    <a:pt x="67" y="0"/>
                    <a:pt x="50" y="5"/>
                    <a:pt x="46" y="20"/>
                  </a:cubicBezTo>
                  <a:cubicBezTo>
                    <a:pt x="43" y="31"/>
                    <a:pt x="47" y="43"/>
                    <a:pt x="50" y="49"/>
                  </a:cubicBezTo>
                  <a:cubicBezTo>
                    <a:pt x="47" y="43"/>
                    <a:pt x="39" y="32"/>
                    <a:pt x="30" y="27"/>
                  </a:cubicBezTo>
                  <a:cubicBezTo>
                    <a:pt x="15" y="19"/>
                    <a:pt x="0" y="27"/>
                    <a:pt x="0" y="27"/>
                  </a:cubicBezTo>
                  <a:cubicBezTo>
                    <a:pt x="0" y="27"/>
                    <a:pt x="8" y="49"/>
                    <a:pt x="24" y="57"/>
                  </a:cubicBezTo>
                  <a:cubicBezTo>
                    <a:pt x="38" y="63"/>
                    <a:pt x="52" y="54"/>
                    <a:pt x="53" y="54"/>
                  </a:cubicBezTo>
                  <a:cubicBezTo>
                    <a:pt x="53" y="54"/>
                    <a:pt x="53" y="54"/>
                    <a:pt x="53" y="54"/>
                  </a:cubicBezTo>
                  <a:cubicBezTo>
                    <a:pt x="53" y="54"/>
                    <a:pt x="68" y="46"/>
                    <a:pt x="72" y="32"/>
                  </a:cubicBezTo>
                  <a:cubicBezTo>
                    <a:pt x="75" y="17"/>
                    <a:pt x="67" y="0"/>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4" name="Aitds7-10"/>
            <p:cNvSpPr/>
            <p:nvPr/>
          </p:nvSpPr>
          <p:spPr bwMode="auto">
            <a:xfrm>
              <a:off x="1068388" y="3562350"/>
              <a:ext cx="222250" cy="268288"/>
            </a:xfrm>
            <a:custGeom>
              <a:avLst/>
              <a:gdLst>
                <a:gd name="T0" fmla="*/ 59 w 59"/>
                <a:gd name="T1" fmla="*/ 62 h 71"/>
                <a:gd name="T2" fmla="*/ 50 w 59"/>
                <a:gd name="T3" fmla="*/ 71 h 71"/>
                <a:gd name="T4" fmla="*/ 0 w 59"/>
                <a:gd name="T5" fmla="*/ 6 h 71"/>
                <a:gd name="T6" fmla="*/ 10 w 59"/>
                <a:gd name="T7" fmla="*/ 0 h 71"/>
                <a:gd name="T8" fmla="*/ 59 w 59"/>
                <a:gd name="T9" fmla="*/ 62 h 71"/>
              </a:gdLst>
              <a:ahLst/>
              <a:cxnLst>
                <a:cxn ang="0">
                  <a:pos x="T0" y="T1"/>
                </a:cxn>
                <a:cxn ang="0">
                  <a:pos x="T2" y="T3"/>
                </a:cxn>
                <a:cxn ang="0">
                  <a:pos x="T4" y="T5"/>
                </a:cxn>
                <a:cxn ang="0">
                  <a:pos x="T6" y="T7"/>
                </a:cxn>
                <a:cxn ang="0">
                  <a:pos x="T8" y="T9"/>
                </a:cxn>
              </a:cxnLst>
              <a:rect l="0" t="0" r="r" b="b"/>
              <a:pathLst>
                <a:path w="59" h="71">
                  <a:moveTo>
                    <a:pt x="59" y="62"/>
                  </a:moveTo>
                  <a:cubicBezTo>
                    <a:pt x="56" y="65"/>
                    <a:pt x="53" y="68"/>
                    <a:pt x="50" y="71"/>
                  </a:cubicBezTo>
                  <a:cubicBezTo>
                    <a:pt x="31" y="51"/>
                    <a:pt x="14" y="29"/>
                    <a:pt x="0" y="6"/>
                  </a:cubicBezTo>
                  <a:cubicBezTo>
                    <a:pt x="3" y="4"/>
                    <a:pt x="7" y="2"/>
                    <a:pt x="10" y="0"/>
                  </a:cubicBezTo>
                  <a:cubicBezTo>
                    <a:pt x="24" y="22"/>
                    <a:pt x="40" y="43"/>
                    <a:pt x="5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grpSp>
        <p:nvGrpSpPr>
          <p:cNvPr id="55" name="Aitds8"/>
          <p:cNvGrpSpPr/>
          <p:nvPr/>
        </p:nvGrpSpPr>
        <p:grpSpPr>
          <a:xfrm>
            <a:off x="7612256" y="1318330"/>
            <a:ext cx="214481" cy="734060"/>
            <a:chOff x="3311525" y="2043113"/>
            <a:chExt cx="522288" cy="1787525"/>
          </a:xfrm>
          <a:solidFill>
            <a:srgbClr val="C00000"/>
          </a:solidFill>
        </p:grpSpPr>
        <p:sp>
          <p:nvSpPr>
            <p:cNvPr id="56" name="Aitds8-1"/>
            <p:cNvSpPr/>
            <p:nvPr/>
          </p:nvSpPr>
          <p:spPr bwMode="auto">
            <a:xfrm>
              <a:off x="3325813" y="2043113"/>
              <a:ext cx="169863" cy="192088"/>
            </a:xfrm>
            <a:custGeom>
              <a:avLst/>
              <a:gdLst>
                <a:gd name="T0" fmla="*/ 13 w 45"/>
                <a:gd name="T1" fmla="*/ 33 h 51"/>
                <a:gd name="T2" fmla="*/ 42 w 45"/>
                <a:gd name="T3" fmla="*/ 51 h 51"/>
                <a:gd name="T4" fmla="*/ 33 w 45"/>
                <a:gd name="T5" fmla="*/ 17 h 51"/>
                <a:gd name="T6" fmla="*/ 1 w 45"/>
                <a:gd name="T7" fmla="*/ 0 h 51"/>
                <a:gd name="T8" fmla="*/ 13 w 45"/>
                <a:gd name="T9" fmla="*/ 33 h 51"/>
              </a:gdLst>
              <a:ahLst/>
              <a:cxnLst>
                <a:cxn ang="0">
                  <a:pos x="T0" y="T1"/>
                </a:cxn>
                <a:cxn ang="0">
                  <a:pos x="T2" y="T3"/>
                </a:cxn>
                <a:cxn ang="0">
                  <a:pos x="T4" y="T5"/>
                </a:cxn>
                <a:cxn ang="0">
                  <a:pos x="T6" y="T7"/>
                </a:cxn>
                <a:cxn ang="0">
                  <a:pos x="T8" y="T9"/>
                </a:cxn>
              </a:cxnLst>
              <a:rect l="0" t="0" r="r" b="b"/>
              <a:pathLst>
                <a:path w="45" h="51">
                  <a:moveTo>
                    <a:pt x="13" y="33"/>
                  </a:moveTo>
                  <a:cubicBezTo>
                    <a:pt x="24" y="46"/>
                    <a:pt x="42" y="51"/>
                    <a:pt x="42" y="51"/>
                  </a:cubicBezTo>
                  <a:cubicBezTo>
                    <a:pt x="42" y="51"/>
                    <a:pt x="45" y="31"/>
                    <a:pt x="33" y="17"/>
                  </a:cubicBezTo>
                  <a:cubicBezTo>
                    <a:pt x="21" y="2"/>
                    <a:pt x="0" y="0"/>
                    <a:pt x="1" y="0"/>
                  </a:cubicBezTo>
                  <a:cubicBezTo>
                    <a:pt x="1" y="0"/>
                    <a:pt x="2" y="20"/>
                    <a:pt x="13"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7" name="Aitds8-2"/>
            <p:cNvSpPr/>
            <p:nvPr/>
          </p:nvSpPr>
          <p:spPr bwMode="auto">
            <a:xfrm>
              <a:off x="3359150" y="2136775"/>
              <a:ext cx="279400" cy="257175"/>
            </a:xfrm>
            <a:custGeom>
              <a:avLst/>
              <a:gdLst>
                <a:gd name="T0" fmla="*/ 0 w 74"/>
                <a:gd name="T1" fmla="*/ 41 h 68"/>
                <a:gd name="T2" fmla="*/ 28 w 74"/>
                <a:gd name="T3" fmla="*/ 35 h 68"/>
                <a:gd name="T4" fmla="*/ 50 w 74"/>
                <a:gd name="T5" fmla="*/ 55 h 68"/>
                <a:gd name="T6" fmla="*/ 43 w 74"/>
                <a:gd name="T7" fmla="*/ 25 h 68"/>
                <a:gd name="T8" fmla="*/ 59 w 74"/>
                <a:gd name="T9" fmla="*/ 0 h 68"/>
                <a:gd name="T10" fmla="*/ 71 w 74"/>
                <a:gd name="T11" fmla="*/ 36 h 68"/>
                <a:gd name="T12" fmla="*/ 53 w 74"/>
                <a:gd name="T13" fmla="*/ 59 h 68"/>
                <a:gd name="T14" fmla="*/ 53 w 74"/>
                <a:gd name="T15" fmla="*/ 59 h 68"/>
                <a:gd name="T16" fmla="*/ 24 w 74"/>
                <a:gd name="T17" fmla="*/ 63 h 68"/>
                <a:gd name="T18" fmla="*/ 0 w 74"/>
                <a:gd name="T19" fmla="*/ 4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68">
                  <a:moveTo>
                    <a:pt x="0" y="41"/>
                  </a:moveTo>
                  <a:cubicBezTo>
                    <a:pt x="0" y="41"/>
                    <a:pt x="13" y="30"/>
                    <a:pt x="28" y="35"/>
                  </a:cubicBezTo>
                  <a:cubicBezTo>
                    <a:pt x="39" y="38"/>
                    <a:pt x="47" y="48"/>
                    <a:pt x="50" y="55"/>
                  </a:cubicBezTo>
                  <a:cubicBezTo>
                    <a:pt x="47" y="48"/>
                    <a:pt x="42" y="36"/>
                    <a:pt x="43" y="25"/>
                  </a:cubicBezTo>
                  <a:cubicBezTo>
                    <a:pt x="44" y="9"/>
                    <a:pt x="59" y="0"/>
                    <a:pt x="59" y="0"/>
                  </a:cubicBezTo>
                  <a:cubicBezTo>
                    <a:pt x="59" y="0"/>
                    <a:pt x="74" y="19"/>
                    <a:pt x="71" y="36"/>
                  </a:cubicBezTo>
                  <a:cubicBezTo>
                    <a:pt x="69" y="52"/>
                    <a:pt x="54" y="58"/>
                    <a:pt x="53" y="59"/>
                  </a:cubicBezTo>
                  <a:cubicBezTo>
                    <a:pt x="53" y="59"/>
                    <a:pt x="53" y="59"/>
                    <a:pt x="53" y="59"/>
                  </a:cubicBezTo>
                  <a:cubicBezTo>
                    <a:pt x="53" y="59"/>
                    <a:pt x="38" y="68"/>
                    <a:pt x="24" y="63"/>
                  </a:cubicBezTo>
                  <a:cubicBezTo>
                    <a:pt x="10" y="57"/>
                    <a:pt x="0" y="41"/>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8" name="Aitds8-3"/>
            <p:cNvSpPr/>
            <p:nvPr/>
          </p:nvSpPr>
          <p:spPr bwMode="auto">
            <a:xfrm>
              <a:off x="3441700" y="2306638"/>
              <a:ext cx="282575" cy="241300"/>
            </a:xfrm>
            <a:custGeom>
              <a:avLst/>
              <a:gdLst>
                <a:gd name="T0" fmla="*/ 0 w 75"/>
                <a:gd name="T1" fmla="*/ 33 h 64"/>
                <a:gd name="T2" fmla="*/ 29 w 75"/>
                <a:gd name="T3" fmla="*/ 30 h 64"/>
                <a:gd name="T4" fmla="*/ 47 w 75"/>
                <a:gd name="T5" fmla="*/ 53 h 64"/>
                <a:gd name="T6" fmla="*/ 45 w 75"/>
                <a:gd name="T7" fmla="*/ 23 h 64"/>
                <a:gd name="T8" fmla="*/ 64 w 75"/>
                <a:gd name="T9" fmla="*/ 0 h 64"/>
                <a:gd name="T10" fmla="*/ 71 w 75"/>
                <a:gd name="T11" fmla="*/ 38 h 64"/>
                <a:gd name="T12" fmla="*/ 49 w 75"/>
                <a:gd name="T13" fmla="*/ 57 h 64"/>
                <a:gd name="T14" fmla="*/ 49 w 75"/>
                <a:gd name="T15" fmla="*/ 58 h 64"/>
                <a:gd name="T16" fmla="*/ 20 w 75"/>
                <a:gd name="T17" fmla="*/ 57 h 64"/>
                <a:gd name="T18" fmla="*/ 0 w 75"/>
                <a:gd name="T19"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4">
                  <a:moveTo>
                    <a:pt x="0" y="33"/>
                  </a:moveTo>
                  <a:cubicBezTo>
                    <a:pt x="0" y="33"/>
                    <a:pt x="15" y="24"/>
                    <a:pt x="29" y="30"/>
                  </a:cubicBezTo>
                  <a:cubicBezTo>
                    <a:pt x="38" y="35"/>
                    <a:pt x="45" y="46"/>
                    <a:pt x="47" y="53"/>
                  </a:cubicBezTo>
                  <a:cubicBezTo>
                    <a:pt x="45" y="46"/>
                    <a:pt x="42" y="34"/>
                    <a:pt x="45" y="23"/>
                  </a:cubicBezTo>
                  <a:cubicBezTo>
                    <a:pt x="48" y="7"/>
                    <a:pt x="64" y="0"/>
                    <a:pt x="64" y="0"/>
                  </a:cubicBezTo>
                  <a:cubicBezTo>
                    <a:pt x="64" y="0"/>
                    <a:pt x="75" y="22"/>
                    <a:pt x="71" y="38"/>
                  </a:cubicBezTo>
                  <a:cubicBezTo>
                    <a:pt x="66" y="53"/>
                    <a:pt x="50" y="57"/>
                    <a:pt x="49" y="57"/>
                  </a:cubicBezTo>
                  <a:cubicBezTo>
                    <a:pt x="49" y="58"/>
                    <a:pt x="49" y="58"/>
                    <a:pt x="49" y="58"/>
                  </a:cubicBezTo>
                  <a:cubicBezTo>
                    <a:pt x="49" y="58"/>
                    <a:pt x="33" y="64"/>
                    <a:pt x="20" y="57"/>
                  </a:cubicBezTo>
                  <a:cubicBezTo>
                    <a:pt x="7" y="50"/>
                    <a:pt x="0" y="3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9" name="Aitds8-4"/>
            <p:cNvSpPr/>
            <p:nvPr/>
          </p:nvSpPr>
          <p:spPr bwMode="auto">
            <a:xfrm>
              <a:off x="3502025" y="2492375"/>
              <a:ext cx="287338" cy="219075"/>
            </a:xfrm>
            <a:custGeom>
              <a:avLst/>
              <a:gdLst>
                <a:gd name="T0" fmla="*/ 0 w 76"/>
                <a:gd name="T1" fmla="*/ 23 h 58"/>
                <a:gd name="T2" fmla="*/ 29 w 76"/>
                <a:gd name="T3" fmla="*/ 24 h 58"/>
                <a:gd name="T4" fmla="*/ 44 w 76"/>
                <a:gd name="T5" fmla="*/ 49 h 58"/>
                <a:gd name="T6" fmla="*/ 46 w 76"/>
                <a:gd name="T7" fmla="*/ 19 h 58"/>
                <a:gd name="T8" fmla="*/ 68 w 76"/>
                <a:gd name="T9" fmla="*/ 0 h 58"/>
                <a:gd name="T10" fmla="*/ 69 w 76"/>
                <a:gd name="T11" fmla="*/ 37 h 58"/>
                <a:gd name="T12" fmla="*/ 45 w 76"/>
                <a:gd name="T13" fmla="*/ 54 h 58"/>
                <a:gd name="T14" fmla="*/ 45 w 76"/>
                <a:gd name="T15" fmla="*/ 54 h 58"/>
                <a:gd name="T16" fmla="*/ 16 w 76"/>
                <a:gd name="T17" fmla="*/ 49 h 58"/>
                <a:gd name="T18" fmla="*/ 0 w 76"/>
                <a:gd name="T1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8">
                  <a:moveTo>
                    <a:pt x="0" y="23"/>
                  </a:moveTo>
                  <a:cubicBezTo>
                    <a:pt x="0" y="23"/>
                    <a:pt x="16" y="16"/>
                    <a:pt x="29" y="24"/>
                  </a:cubicBezTo>
                  <a:cubicBezTo>
                    <a:pt x="38" y="30"/>
                    <a:pt x="42" y="42"/>
                    <a:pt x="44" y="49"/>
                  </a:cubicBezTo>
                  <a:cubicBezTo>
                    <a:pt x="43" y="42"/>
                    <a:pt x="41" y="29"/>
                    <a:pt x="46" y="19"/>
                  </a:cubicBezTo>
                  <a:cubicBezTo>
                    <a:pt x="51" y="4"/>
                    <a:pt x="68" y="0"/>
                    <a:pt x="68" y="0"/>
                  </a:cubicBezTo>
                  <a:cubicBezTo>
                    <a:pt x="68" y="0"/>
                    <a:pt x="76" y="22"/>
                    <a:pt x="69" y="37"/>
                  </a:cubicBezTo>
                  <a:cubicBezTo>
                    <a:pt x="62" y="52"/>
                    <a:pt x="46" y="53"/>
                    <a:pt x="45" y="54"/>
                  </a:cubicBezTo>
                  <a:cubicBezTo>
                    <a:pt x="45" y="54"/>
                    <a:pt x="45" y="54"/>
                    <a:pt x="45" y="54"/>
                  </a:cubicBezTo>
                  <a:cubicBezTo>
                    <a:pt x="45" y="54"/>
                    <a:pt x="28" y="58"/>
                    <a:pt x="16" y="49"/>
                  </a:cubicBezTo>
                  <a:cubicBezTo>
                    <a:pt x="4" y="41"/>
                    <a:pt x="0" y="23"/>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0" name="Aitds8-5"/>
            <p:cNvSpPr/>
            <p:nvPr/>
          </p:nvSpPr>
          <p:spPr bwMode="auto">
            <a:xfrm>
              <a:off x="3540125" y="2681288"/>
              <a:ext cx="285750" cy="195263"/>
            </a:xfrm>
            <a:custGeom>
              <a:avLst/>
              <a:gdLst>
                <a:gd name="T0" fmla="*/ 0 w 76"/>
                <a:gd name="T1" fmla="*/ 13 h 52"/>
                <a:gd name="T2" fmla="*/ 28 w 76"/>
                <a:gd name="T3" fmla="*/ 19 h 52"/>
                <a:gd name="T4" fmla="*/ 40 w 76"/>
                <a:gd name="T5" fmla="*/ 45 h 52"/>
                <a:gd name="T6" fmla="*/ 46 w 76"/>
                <a:gd name="T7" fmla="*/ 16 h 52"/>
                <a:gd name="T8" fmla="*/ 71 w 76"/>
                <a:gd name="T9" fmla="*/ 0 h 52"/>
                <a:gd name="T10" fmla="*/ 67 w 76"/>
                <a:gd name="T11" fmla="*/ 37 h 52"/>
                <a:gd name="T12" fmla="*/ 40 w 76"/>
                <a:gd name="T13" fmla="*/ 50 h 52"/>
                <a:gd name="T14" fmla="*/ 40 w 76"/>
                <a:gd name="T15" fmla="*/ 50 h 52"/>
                <a:gd name="T16" fmla="*/ 13 w 76"/>
                <a:gd name="T17" fmla="*/ 42 h 52"/>
                <a:gd name="T18" fmla="*/ 0 w 76"/>
                <a:gd name="T1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2">
                  <a:moveTo>
                    <a:pt x="0" y="13"/>
                  </a:moveTo>
                  <a:cubicBezTo>
                    <a:pt x="0" y="13"/>
                    <a:pt x="17" y="8"/>
                    <a:pt x="28" y="19"/>
                  </a:cubicBezTo>
                  <a:cubicBezTo>
                    <a:pt x="36" y="26"/>
                    <a:pt x="39" y="38"/>
                    <a:pt x="40" y="45"/>
                  </a:cubicBezTo>
                  <a:cubicBezTo>
                    <a:pt x="40" y="38"/>
                    <a:pt x="40" y="25"/>
                    <a:pt x="46" y="16"/>
                  </a:cubicBezTo>
                  <a:cubicBezTo>
                    <a:pt x="54" y="2"/>
                    <a:pt x="71" y="0"/>
                    <a:pt x="71" y="0"/>
                  </a:cubicBezTo>
                  <a:cubicBezTo>
                    <a:pt x="71" y="0"/>
                    <a:pt x="76" y="23"/>
                    <a:pt x="67" y="37"/>
                  </a:cubicBezTo>
                  <a:cubicBezTo>
                    <a:pt x="58" y="50"/>
                    <a:pt x="42" y="50"/>
                    <a:pt x="40" y="50"/>
                  </a:cubicBezTo>
                  <a:cubicBezTo>
                    <a:pt x="40" y="50"/>
                    <a:pt x="40" y="50"/>
                    <a:pt x="40" y="50"/>
                  </a:cubicBezTo>
                  <a:cubicBezTo>
                    <a:pt x="40" y="50"/>
                    <a:pt x="23" y="52"/>
                    <a:pt x="13" y="42"/>
                  </a:cubicBezTo>
                  <a:cubicBezTo>
                    <a:pt x="2" y="31"/>
                    <a:pt x="0" y="1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1" name="Aitds8-6"/>
            <p:cNvSpPr/>
            <p:nvPr/>
          </p:nvSpPr>
          <p:spPr bwMode="auto">
            <a:xfrm>
              <a:off x="3556000" y="2873375"/>
              <a:ext cx="277813" cy="180975"/>
            </a:xfrm>
            <a:custGeom>
              <a:avLst/>
              <a:gdLst>
                <a:gd name="T0" fmla="*/ 1 w 74"/>
                <a:gd name="T1" fmla="*/ 3 h 48"/>
                <a:gd name="T2" fmla="*/ 28 w 74"/>
                <a:gd name="T3" fmla="*/ 13 h 48"/>
                <a:gd name="T4" fmla="*/ 36 w 74"/>
                <a:gd name="T5" fmla="*/ 40 h 48"/>
                <a:gd name="T6" fmla="*/ 46 w 74"/>
                <a:gd name="T7" fmla="*/ 12 h 48"/>
                <a:gd name="T8" fmla="*/ 72 w 74"/>
                <a:gd name="T9" fmla="*/ 0 h 48"/>
                <a:gd name="T10" fmla="*/ 63 w 74"/>
                <a:gd name="T11" fmla="*/ 36 h 48"/>
                <a:gd name="T12" fmla="*/ 35 w 74"/>
                <a:gd name="T13" fmla="*/ 45 h 48"/>
                <a:gd name="T14" fmla="*/ 35 w 74"/>
                <a:gd name="T15" fmla="*/ 46 h 48"/>
                <a:gd name="T16" fmla="*/ 9 w 74"/>
                <a:gd name="T17" fmla="*/ 33 h 48"/>
                <a:gd name="T18" fmla="*/ 1 w 74"/>
                <a:gd name="T19"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8">
                  <a:moveTo>
                    <a:pt x="1" y="3"/>
                  </a:moveTo>
                  <a:cubicBezTo>
                    <a:pt x="1" y="3"/>
                    <a:pt x="18" y="1"/>
                    <a:pt x="28" y="13"/>
                  </a:cubicBezTo>
                  <a:cubicBezTo>
                    <a:pt x="35" y="21"/>
                    <a:pt x="36" y="33"/>
                    <a:pt x="36" y="40"/>
                  </a:cubicBezTo>
                  <a:cubicBezTo>
                    <a:pt x="37" y="34"/>
                    <a:pt x="39" y="21"/>
                    <a:pt x="46" y="12"/>
                  </a:cubicBezTo>
                  <a:cubicBezTo>
                    <a:pt x="55" y="0"/>
                    <a:pt x="72" y="0"/>
                    <a:pt x="72" y="0"/>
                  </a:cubicBezTo>
                  <a:cubicBezTo>
                    <a:pt x="73" y="0"/>
                    <a:pt x="74" y="24"/>
                    <a:pt x="63" y="36"/>
                  </a:cubicBezTo>
                  <a:cubicBezTo>
                    <a:pt x="53" y="48"/>
                    <a:pt x="37" y="45"/>
                    <a:pt x="35" y="45"/>
                  </a:cubicBezTo>
                  <a:cubicBezTo>
                    <a:pt x="35" y="46"/>
                    <a:pt x="35" y="46"/>
                    <a:pt x="35" y="46"/>
                  </a:cubicBezTo>
                  <a:cubicBezTo>
                    <a:pt x="35" y="46"/>
                    <a:pt x="18" y="45"/>
                    <a:pt x="9" y="33"/>
                  </a:cubicBezTo>
                  <a:cubicBezTo>
                    <a:pt x="0" y="22"/>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2" name="Aitds8-7"/>
            <p:cNvSpPr/>
            <p:nvPr/>
          </p:nvSpPr>
          <p:spPr bwMode="auto">
            <a:xfrm>
              <a:off x="3540125" y="3043238"/>
              <a:ext cx="282575" cy="192088"/>
            </a:xfrm>
            <a:custGeom>
              <a:avLst/>
              <a:gdLst>
                <a:gd name="T0" fmla="*/ 3 w 75"/>
                <a:gd name="T1" fmla="*/ 0 h 51"/>
                <a:gd name="T2" fmla="*/ 29 w 75"/>
                <a:gd name="T3" fmla="*/ 13 h 51"/>
                <a:gd name="T4" fmla="*/ 33 w 75"/>
                <a:gd name="T5" fmla="*/ 41 h 51"/>
                <a:gd name="T6" fmla="*/ 47 w 75"/>
                <a:gd name="T7" fmla="*/ 15 h 51"/>
                <a:gd name="T8" fmla="*/ 75 w 75"/>
                <a:gd name="T9" fmla="*/ 6 h 51"/>
                <a:gd name="T10" fmla="*/ 61 w 75"/>
                <a:gd name="T11" fmla="*/ 41 h 51"/>
                <a:gd name="T12" fmla="*/ 32 w 75"/>
                <a:gd name="T13" fmla="*/ 46 h 51"/>
                <a:gd name="T14" fmla="*/ 32 w 75"/>
                <a:gd name="T15" fmla="*/ 47 h 51"/>
                <a:gd name="T16" fmla="*/ 8 w 75"/>
                <a:gd name="T17" fmla="*/ 31 h 51"/>
                <a:gd name="T18" fmla="*/ 3 w 7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1">
                  <a:moveTo>
                    <a:pt x="3" y="0"/>
                  </a:moveTo>
                  <a:cubicBezTo>
                    <a:pt x="3" y="0"/>
                    <a:pt x="21" y="0"/>
                    <a:pt x="29" y="13"/>
                  </a:cubicBezTo>
                  <a:cubicBezTo>
                    <a:pt x="35" y="22"/>
                    <a:pt x="34" y="35"/>
                    <a:pt x="33" y="41"/>
                  </a:cubicBezTo>
                  <a:cubicBezTo>
                    <a:pt x="35" y="35"/>
                    <a:pt x="39" y="23"/>
                    <a:pt x="47" y="15"/>
                  </a:cubicBezTo>
                  <a:cubicBezTo>
                    <a:pt x="58" y="4"/>
                    <a:pt x="75" y="6"/>
                    <a:pt x="75" y="6"/>
                  </a:cubicBezTo>
                  <a:cubicBezTo>
                    <a:pt x="75" y="6"/>
                    <a:pt x="73" y="30"/>
                    <a:pt x="61" y="41"/>
                  </a:cubicBezTo>
                  <a:cubicBezTo>
                    <a:pt x="49" y="51"/>
                    <a:pt x="33" y="46"/>
                    <a:pt x="32" y="46"/>
                  </a:cubicBezTo>
                  <a:cubicBezTo>
                    <a:pt x="32" y="46"/>
                    <a:pt x="32" y="47"/>
                    <a:pt x="32" y="47"/>
                  </a:cubicBezTo>
                  <a:cubicBezTo>
                    <a:pt x="32" y="47"/>
                    <a:pt x="15" y="44"/>
                    <a:pt x="8" y="31"/>
                  </a:cubicBezTo>
                  <a:cubicBezTo>
                    <a:pt x="0" y="18"/>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3" name="Aitds8-8"/>
            <p:cNvSpPr/>
            <p:nvPr/>
          </p:nvSpPr>
          <p:spPr bwMode="auto">
            <a:xfrm>
              <a:off x="3506788" y="3197225"/>
              <a:ext cx="282575" cy="214313"/>
            </a:xfrm>
            <a:custGeom>
              <a:avLst/>
              <a:gdLst>
                <a:gd name="T0" fmla="*/ 5 w 75"/>
                <a:gd name="T1" fmla="*/ 0 h 57"/>
                <a:gd name="T2" fmla="*/ 29 w 75"/>
                <a:gd name="T3" fmla="*/ 16 h 57"/>
                <a:gd name="T4" fmla="*/ 29 w 75"/>
                <a:gd name="T5" fmla="*/ 45 h 57"/>
                <a:gd name="T6" fmla="*/ 46 w 75"/>
                <a:gd name="T7" fmla="*/ 21 h 57"/>
                <a:gd name="T8" fmla="*/ 75 w 75"/>
                <a:gd name="T9" fmla="*/ 16 h 57"/>
                <a:gd name="T10" fmla="*/ 56 w 75"/>
                <a:gd name="T11" fmla="*/ 49 h 57"/>
                <a:gd name="T12" fmla="*/ 27 w 75"/>
                <a:gd name="T13" fmla="*/ 50 h 57"/>
                <a:gd name="T14" fmla="*/ 27 w 75"/>
                <a:gd name="T15" fmla="*/ 50 h 57"/>
                <a:gd name="T16" fmla="*/ 5 w 75"/>
                <a:gd name="T17" fmla="*/ 31 h 57"/>
                <a:gd name="T18" fmla="*/ 5 w 75"/>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7">
                  <a:moveTo>
                    <a:pt x="5" y="0"/>
                  </a:moveTo>
                  <a:cubicBezTo>
                    <a:pt x="5" y="0"/>
                    <a:pt x="22" y="2"/>
                    <a:pt x="29" y="16"/>
                  </a:cubicBezTo>
                  <a:cubicBezTo>
                    <a:pt x="33" y="26"/>
                    <a:pt x="31" y="39"/>
                    <a:pt x="29" y="45"/>
                  </a:cubicBezTo>
                  <a:cubicBezTo>
                    <a:pt x="31" y="39"/>
                    <a:pt x="37" y="27"/>
                    <a:pt x="46" y="21"/>
                  </a:cubicBezTo>
                  <a:cubicBezTo>
                    <a:pt x="59" y="11"/>
                    <a:pt x="75" y="16"/>
                    <a:pt x="75" y="16"/>
                  </a:cubicBezTo>
                  <a:cubicBezTo>
                    <a:pt x="75" y="16"/>
                    <a:pt x="70" y="40"/>
                    <a:pt x="56" y="49"/>
                  </a:cubicBezTo>
                  <a:cubicBezTo>
                    <a:pt x="43" y="57"/>
                    <a:pt x="28" y="50"/>
                    <a:pt x="27" y="50"/>
                  </a:cubicBezTo>
                  <a:cubicBezTo>
                    <a:pt x="27" y="50"/>
                    <a:pt x="27" y="50"/>
                    <a:pt x="27" y="50"/>
                  </a:cubicBezTo>
                  <a:cubicBezTo>
                    <a:pt x="27" y="50"/>
                    <a:pt x="11" y="45"/>
                    <a:pt x="5" y="31"/>
                  </a:cubicBezTo>
                  <a:cubicBezTo>
                    <a:pt x="0" y="17"/>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4" name="Aitds8-9"/>
            <p:cNvSpPr/>
            <p:nvPr/>
          </p:nvSpPr>
          <p:spPr bwMode="auto">
            <a:xfrm>
              <a:off x="3446463" y="3344863"/>
              <a:ext cx="285750" cy="236538"/>
            </a:xfrm>
            <a:custGeom>
              <a:avLst/>
              <a:gdLst>
                <a:gd name="T0" fmla="*/ 8 w 76"/>
                <a:gd name="T1" fmla="*/ 0 h 63"/>
                <a:gd name="T2" fmla="*/ 29 w 76"/>
                <a:gd name="T3" fmla="*/ 20 h 63"/>
                <a:gd name="T4" fmla="*/ 25 w 76"/>
                <a:gd name="T5" fmla="*/ 49 h 63"/>
                <a:gd name="T6" fmla="*/ 46 w 76"/>
                <a:gd name="T7" fmla="*/ 27 h 63"/>
                <a:gd name="T8" fmla="*/ 75 w 76"/>
                <a:gd name="T9" fmla="*/ 27 h 63"/>
                <a:gd name="T10" fmla="*/ 52 w 76"/>
                <a:gd name="T11" fmla="*/ 57 h 63"/>
                <a:gd name="T12" fmla="*/ 23 w 76"/>
                <a:gd name="T13" fmla="*/ 54 h 63"/>
                <a:gd name="T14" fmla="*/ 22 w 76"/>
                <a:gd name="T15" fmla="*/ 54 h 63"/>
                <a:gd name="T16" fmla="*/ 4 w 76"/>
                <a:gd name="T17" fmla="*/ 32 h 63"/>
                <a:gd name="T18" fmla="*/ 8 w 7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3">
                  <a:moveTo>
                    <a:pt x="8" y="0"/>
                  </a:moveTo>
                  <a:cubicBezTo>
                    <a:pt x="8" y="0"/>
                    <a:pt x="25" y="5"/>
                    <a:pt x="29" y="20"/>
                  </a:cubicBezTo>
                  <a:cubicBezTo>
                    <a:pt x="32" y="31"/>
                    <a:pt x="28" y="43"/>
                    <a:pt x="25" y="49"/>
                  </a:cubicBezTo>
                  <a:cubicBezTo>
                    <a:pt x="29" y="43"/>
                    <a:pt x="36" y="32"/>
                    <a:pt x="46" y="27"/>
                  </a:cubicBezTo>
                  <a:cubicBezTo>
                    <a:pt x="60" y="19"/>
                    <a:pt x="75" y="27"/>
                    <a:pt x="75" y="27"/>
                  </a:cubicBezTo>
                  <a:cubicBezTo>
                    <a:pt x="76" y="27"/>
                    <a:pt x="67" y="49"/>
                    <a:pt x="52" y="57"/>
                  </a:cubicBezTo>
                  <a:cubicBezTo>
                    <a:pt x="37" y="63"/>
                    <a:pt x="24" y="54"/>
                    <a:pt x="23" y="54"/>
                  </a:cubicBezTo>
                  <a:cubicBezTo>
                    <a:pt x="22" y="54"/>
                    <a:pt x="22" y="54"/>
                    <a:pt x="22" y="54"/>
                  </a:cubicBezTo>
                  <a:cubicBezTo>
                    <a:pt x="22" y="54"/>
                    <a:pt x="7" y="46"/>
                    <a:pt x="4" y="32"/>
                  </a:cubicBezTo>
                  <a:cubicBezTo>
                    <a:pt x="0" y="17"/>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5" name="Aitds8-10"/>
            <p:cNvSpPr/>
            <p:nvPr/>
          </p:nvSpPr>
          <p:spPr bwMode="auto">
            <a:xfrm>
              <a:off x="3311525" y="3562350"/>
              <a:ext cx="225425" cy="268288"/>
            </a:xfrm>
            <a:custGeom>
              <a:avLst/>
              <a:gdLst>
                <a:gd name="T0" fmla="*/ 0 w 60"/>
                <a:gd name="T1" fmla="*/ 62 h 71"/>
                <a:gd name="T2" fmla="*/ 9 w 60"/>
                <a:gd name="T3" fmla="*/ 71 h 71"/>
                <a:gd name="T4" fmla="*/ 60 w 60"/>
                <a:gd name="T5" fmla="*/ 6 h 71"/>
                <a:gd name="T6" fmla="*/ 49 w 60"/>
                <a:gd name="T7" fmla="*/ 0 h 71"/>
                <a:gd name="T8" fmla="*/ 0 w 60"/>
                <a:gd name="T9" fmla="*/ 62 h 71"/>
              </a:gdLst>
              <a:ahLst/>
              <a:cxnLst>
                <a:cxn ang="0">
                  <a:pos x="T0" y="T1"/>
                </a:cxn>
                <a:cxn ang="0">
                  <a:pos x="T2" y="T3"/>
                </a:cxn>
                <a:cxn ang="0">
                  <a:pos x="T4" y="T5"/>
                </a:cxn>
                <a:cxn ang="0">
                  <a:pos x="T6" y="T7"/>
                </a:cxn>
                <a:cxn ang="0">
                  <a:pos x="T8" y="T9"/>
                </a:cxn>
              </a:cxnLst>
              <a:rect l="0" t="0" r="r" b="b"/>
              <a:pathLst>
                <a:path w="60" h="71">
                  <a:moveTo>
                    <a:pt x="0" y="62"/>
                  </a:moveTo>
                  <a:cubicBezTo>
                    <a:pt x="3" y="65"/>
                    <a:pt x="6" y="68"/>
                    <a:pt x="9" y="71"/>
                  </a:cubicBezTo>
                  <a:cubicBezTo>
                    <a:pt x="29" y="51"/>
                    <a:pt x="46" y="29"/>
                    <a:pt x="60" y="6"/>
                  </a:cubicBezTo>
                  <a:cubicBezTo>
                    <a:pt x="56" y="4"/>
                    <a:pt x="53" y="2"/>
                    <a:pt x="49" y="0"/>
                  </a:cubicBezTo>
                  <a:cubicBezTo>
                    <a:pt x="36" y="22"/>
                    <a:pt x="19" y="43"/>
                    <a:pt x="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grpSp>
        <p:nvGrpSpPr>
          <p:cNvPr id="66" name="Aitds2"/>
          <p:cNvGrpSpPr/>
          <p:nvPr>
            <p:custDataLst>
              <p:tags r:id="rId1"/>
            </p:custDataLst>
          </p:nvPr>
        </p:nvGrpSpPr>
        <p:grpSpPr>
          <a:xfrm>
            <a:off x="891160" y="2234705"/>
            <a:ext cx="10549116" cy="388934"/>
            <a:chOff x="947249" y="780929"/>
            <a:chExt cx="10549116" cy="388934"/>
          </a:xfrm>
        </p:grpSpPr>
        <p:sp>
          <p:nvSpPr>
            <p:cNvPr id="67" name="Aitds2-1"/>
            <p:cNvSpPr/>
            <p:nvPr>
              <p:custDataLst>
                <p:tags r:id="rId2"/>
              </p:custDataLst>
            </p:nvPr>
          </p:nvSpPr>
          <p:spPr>
            <a:xfrm>
              <a:off x="5957270" y="780929"/>
              <a:ext cx="388934"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68" name="Aitds2-2"/>
            <p:cNvSpPr/>
            <p:nvPr>
              <p:custDataLst>
                <p:tags r:id="rId3"/>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cxnSp>
        <p:nvCxnSpPr>
          <p:cNvPr id="69" name="Aitds3"/>
          <p:cNvCxnSpPr/>
          <p:nvPr>
            <p:custDataLst>
              <p:tags r:id="rId4"/>
            </p:custDataLst>
          </p:nvPr>
        </p:nvCxnSpPr>
        <p:spPr>
          <a:xfrm>
            <a:off x="6288443" y="3506263"/>
            <a:ext cx="0" cy="1935000"/>
          </a:xfrm>
          <a:prstGeom prst="line">
            <a:avLst/>
          </a:prstGeom>
          <a:ln w="3175" cap="rnd">
            <a:solidFill>
              <a:srgbClr val="9B0D13"/>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70" name="Aitds4"/>
          <p:cNvCxnSpPr/>
          <p:nvPr>
            <p:custDataLst>
              <p:tags r:id="rId5"/>
            </p:custDataLst>
          </p:nvPr>
        </p:nvCxnSpPr>
        <p:spPr>
          <a:xfrm>
            <a:off x="2096976" y="3327441"/>
            <a:ext cx="0" cy="1935000"/>
          </a:xfrm>
          <a:prstGeom prst="line">
            <a:avLst/>
          </a:prstGeom>
          <a:ln w="3175" cap="rnd">
            <a:solidFill>
              <a:srgbClr val="9B0D13"/>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71" name="Aitds5"/>
          <p:cNvGrpSpPr/>
          <p:nvPr>
            <p:custDataLst>
              <p:tags r:id="rId6"/>
            </p:custDataLst>
          </p:nvPr>
        </p:nvGrpSpPr>
        <p:grpSpPr>
          <a:xfrm>
            <a:off x="2957833" y="2814601"/>
            <a:ext cx="2816434" cy="1101245"/>
            <a:chOff x="833761" y="3661305"/>
            <a:chExt cx="3404579" cy="1101245"/>
          </a:xfrm>
        </p:grpSpPr>
        <p:sp>
          <p:nvSpPr>
            <p:cNvPr id="72" name="Aitds5-1"/>
            <p:cNvSpPr/>
            <p:nvPr>
              <p:custDataLst>
                <p:tags r:id="rId7"/>
              </p:custDataLst>
            </p:nvPr>
          </p:nvSpPr>
          <p:spPr>
            <a:xfrm>
              <a:off x="918198" y="4391230"/>
              <a:ext cx="2735130" cy="371320"/>
            </a:xfrm>
            <a:prstGeom prst="rect">
              <a:avLst/>
            </a:prstGeom>
          </p:spPr>
          <p:txBody>
            <a:bodyPr wrap="square">
              <a:spAutoFit/>
            </a:bodyPr>
            <a:lstStyle/>
            <a:p>
              <a:pPr algn="just">
                <a:lnSpc>
                  <a:spcPct val="110000"/>
                </a:lnSpc>
                <a:defRPr/>
              </a:pPr>
              <a:endParaRPr lang="en-US" altLang="zh-CN" kern="100" dirty="0">
                <a:cs typeface="+mn-ea"/>
                <a:sym typeface="+mn-lt"/>
              </a:endParaRPr>
            </a:p>
          </p:txBody>
        </p:sp>
        <p:sp>
          <p:nvSpPr>
            <p:cNvPr id="73" name="Aitds5-2"/>
            <p:cNvSpPr txBox="1"/>
            <p:nvPr>
              <p:custDataLst>
                <p:tags r:id="rId8"/>
              </p:custDataLst>
            </p:nvPr>
          </p:nvSpPr>
          <p:spPr>
            <a:xfrm>
              <a:off x="833761" y="3661305"/>
              <a:ext cx="340457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Agency FB" panose="02010600030101010101" pitchFamily="34" charset="-122"/>
                  <a:ea typeface="阿里巴巴普惠体" panose="00020600040101010101" pitchFamily="18" charset="-122"/>
                  <a:cs typeface="+mn-cs"/>
                </a:rPr>
                <a:t>01</a:t>
              </a:r>
              <a:r>
                <a:rPr lang="zh-CN" altLang="zh-CN" sz="2000" b="1" kern="1200" dirty="0">
                  <a:solidFill>
                    <a:srgbClr val="C00000"/>
                  </a:solidFill>
                  <a:latin typeface="Agency FB" panose="02010600030101010101" pitchFamily="34" charset="-122"/>
                  <a:ea typeface="阿里巴巴普惠体" panose="00020600040101010101" pitchFamily="18" charset="-122"/>
                  <a:cs typeface="+mn-cs"/>
                </a:rPr>
                <a:t>十八大教育方针</a:t>
              </a:r>
              <a:r>
                <a:rPr lang="zh-CN" altLang="en-US" sz="2000" b="1" kern="1200" dirty="0">
                  <a:solidFill>
                    <a:srgbClr val="C00000"/>
                  </a:solidFill>
                  <a:latin typeface="Agency FB" panose="02010600030101010101" pitchFamily="34" charset="-122"/>
                  <a:ea typeface="阿里巴巴普惠体" panose="00020600040101010101" pitchFamily="18" charset="-122"/>
                  <a:cs typeface="+mn-cs"/>
                </a:rPr>
                <a:t>的</a:t>
              </a:r>
              <a:endParaRPr lang="en-US" altLang="zh-CN" sz="2000" b="1" kern="1200" dirty="0">
                <a:solidFill>
                  <a:srgbClr val="C00000"/>
                </a:solidFill>
                <a:latin typeface="Agency FB" panose="02010600030101010101" pitchFamily="34" charset="-122"/>
                <a:ea typeface="阿里巴巴普惠体"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zh-CN" sz="2000" b="1" kern="1200" dirty="0">
                  <a:solidFill>
                    <a:srgbClr val="C00000"/>
                  </a:solidFill>
                  <a:latin typeface="Agency FB" panose="02010600030101010101" pitchFamily="34" charset="-122"/>
                  <a:ea typeface="阿里巴巴普惠体" panose="00020600040101010101" pitchFamily="18" charset="-122"/>
                  <a:cs typeface="+mn-cs"/>
                </a:rPr>
                <a:t>提出</a:t>
              </a:r>
              <a:endParaRPr lang="zh-CN" altLang="en-US" sz="2000" b="1" kern="1200" dirty="0">
                <a:solidFill>
                  <a:srgbClr val="C00000"/>
                </a:solidFill>
                <a:latin typeface="Agency FB" panose="02010600030101010101" pitchFamily="34" charset="-122"/>
                <a:ea typeface="阿里巴巴普惠体" panose="00020600040101010101" pitchFamily="18" charset="-122"/>
                <a:cs typeface="+mn-cs"/>
              </a:endParaRPr>
            </a:p>
          </p:txBody>
        </p:sp>
        <p:sp>
          <p:nvSpPr>
            <p:cNvPr id="74" name="Aitds5-3"/>
            <p:cNvSpPr/>
            <p:nvPr>
              <p:custDataLst>
                <p:tags r:id="rId9"/>
              </p:custDataLst>
            </p:nvPr>
          </p:nvSpPr>
          <p:spPr>
            <a:xfrm>
              <a:off x="1118098" y="4299027"/>
              <a:ext cx="36764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grpSp>
      <p:grpSp>
        <p:nvGrpSpPr>
          <p:cNvPr id="75" name="Aitds6"/>
          <p:cNvGrpSpPr/>
          <p:nvPr>
            <p:custDataLst>
              <p:tags r:id="rId10"/>
            </p:custDataLst>
          </p:nvPr>
        </p:nvGrpSpPr>
        <p:grpSpPr>
          <a:xfrm>
            <a:off x="6478299" y="2797132"/>
            <a:ext cx="3877311" cy="3708401"/>
            <a:chOff x="1126973" y="3582183"/>
            <a:chExt cx="3652247" cy="3721568"/>
          </a:xfrm>
        </p:grpSpPr>
        <p:sp>
          <p:nvSpPr>
            <p:cNvPr id="76" name="Aitds6-1"/>
            <p:cNvSpPr/>
            <p:nvPr>
              <p:custDataLst>
                <p:tags r:id="rId11"/>
              </p:custDataLst>
            </p:nvPr>
          </p:nvSpPr>
          <p:spPr>
            <a:xfrm>
              <a:off x="1126973" y="4710124"/>
              <a:ext cx="3652247" cy="2593627"/>
            </a:xfrm>
            <a:prstGeom prst="rect">
              <a:avLst/>
            </a:prstGeom>
          </p:spPr>
          <p:txBody>
            <a:bodyPr wrap="square">
              <a:spAutoFit/>
            </a:bodyPr>
            <a:lstStyle/>
            <a:p>
              <a:pPr algn="just" eaLnBrk="1" fontAlgn="auto" latinLnBrk="0" hangingPunct="1">
                <a:lnSpc>
                  <a:spcPct val="150000"/>
                </a:lnSpc>
                <a:defRPr/>
              </a:pPr>
              <a:r>
                <a:rPr lang="zh-CN" altLang="zh-CN" sz="1800" b="1" kern="100" dirty="0">
                  <a:latin typeface="微软雅黑" panose="020B0503020204020204" pitchFamily="34" charset="-122"/>
                  <a:ea typeface="微软雅黑" panose="020B0503020204020204" pitchFamily="34" charset="-122"/>
                  <a:cs typeface="微软雅黑" panose="020B0503020204020204" pitchFamily="34" charset="-122"/>
                </a:rPr>
                <a:t>有关教育方针的表述修订为：“教育必须为社会主义现代化建设服务、为人民服务，必须与生产劳动和社会实践相结合，培养德、智、体、美等方面全面发展的社会主义事业的建设者和接班人。”</a:t>
              </a:r>
              <a:endParaRPr lang="en-US" altLang="zh-CN" sz="1800" b="1" kern="1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77" name="Aitds6-2"/>
            <p:cNvSpPr txBox="1"/>
            <p:nvPr>
              <p:custDataLst>
                <p:tags r:id="rId12"/>
              </p:custDataLst>
            </p:nvPr>
          </p:nvSpPr>
          <p:spPr>
            <a:xfrm>
              <a:off x="1521147" y="3582183"/>
              <a:ext cx="2801654" cy="1513460"/>
            </a:xfrm>
            <a:prstGeom prst="rect">
              <a:avLst/>
            </a:prstGeom>
            <a:noFill/>
          </p:spPr>
          <p:txBody>
            <a:bodyPr wrap="square" rtlCol="0">
              <a:spAutoFit/>
            </a:bodyPr>
            <a:lstStyle/>
            <a:p>
              <a:pPr algn="ctr" defTabSz="914400" rtl="0">
                <a:defRPr/>
              </a:pPr>
              <a:r>
                <a:rPr kumimoji="0" lang="en-US" altLang="zh-CN" sz="3600" b="1" i="0" u="none" strike="noStrike" kern="1200" cap="none" spc="0" normalizeH="0" baseline="0" noProof="0" dirty="0">
                  <a:ln>
                    <a:noFill/>
                  </a:ln>
                  <a:solidFill>
                    <a:srgbClr val="C00000"/>
                  </a:solidFill>
                  <a:effectLst/>
                  <a:uLnTx/>
                  <a:uFillTx/>
                  <a:latin typeface="Agency FB" panose="02010600030101010101" pitchFamily="34" charset="-122"/>
                  <a:ea typeface="阿里巴巴普惠体" panose="00020600040101010101" pitchFamily="18" charset="-122"/>
                  <a:cs typeface="+mn-cs"/>
                </a:rPr>
                <a:t>02</a:t>
              </a:r>
              <a:r>
                <a:rPr lang="zh-CN" altLang="zh-CN" sz="2000" b="1" kern="1200" dirty="0">
                  <a:solidFill>
                    <a:srgbClr val="C00000"/>
                  </a:solidFill>
                  <a:latin typeface="Agency FB" panose="02010600030101010101" pitchFamily="34" charset="-122"/>
                  <a:ea typeface="阿里巴巴普惠体" panose="00020600040101010101" pitchFamily="18" charset="-122"/>
                  <a:cs typeface="+mn-cs"/>
                </a:rPr>
                <a:t>《教育法》教育方针的表述</a:t>
              </a:r>
              <a:endParaRPr lang="zh-CN" altLang="zh-CN" sz="2000" b="1" kern="1200" dirty="0">
                <a:solidFill>
                  <a:srgbClr val="C00000"/>
                </a:solidFill>
                <a:latin typeface="Agency FB" panose="02010600030101010101" pitchFamily="34" charset="-122"/>
                <a:ea typeface="阿里巴巴普惠体" panose="00020600040101010101"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srgbClr val="C00000"/>
                </a:solidFill>
                <a:effectLst/>
                <a:uLnTx/>
                <a:uFillTx/>
                <a:latin typeface="Agency FB" panose="02010600030101010101" pitchFamily="34" charset="-122"/>
                <a:ea typeface="阿里巴巴普惠体" panose="00020600040101010101" pitchFamily="18" charset="-122"/>
                <a:cs typeface="+mn-cs"/>
              </a:endParaRPr>
            </a:p>
          </p:txBody>
        </p:sp>
        <p:sp>
          <p:nvSpPr>
            <p:cNvPr id="78" name="Aitds6-3"/>
            <p:cNvSpPr/>
            <p:nvPr>
              <p:custDataLst>
                <p:tags r:id="rId13"/>
              </p:custDataLst>
            </p:nvPr>
          </p:nvSpPr>
          <p:spPr>
            <a:xfrm>
              <a:off x="1686234" y="4208604"/>
              <a:ext cx="299070" cy="764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grpSp>
      <p:sp>
        <p:nvSpPr>
          <p:cNvPr id="88" name="Aitds6-1"/>
          <p:cNvSpPr/>
          <p:nvPr>
            <p:custDataLst>
              <p:tags r:id="rId14"/>
            </p:custDataLst>
          </p:nvPr>
        </p:nvSpPr>
        <p:spPr>
          <a:xfrm>
            <a:off x="2329815" y="3938270"/>
            <a:ext cx="3774440" cy="2168525"/>
          </a:xfrm>
          <a:prstGeom prst="rect">
            <a:avLst/>
          </a:prstGeom>
        </p:spPr>
        <p:txBody>
          <a:bodyPr wrap="square">
            <a:spAutoFit/>
          </a:bodyPr>
          <a:lstStyle/>
          <a:p>
            <a:pPr algn="just" eaLnBrk="1" fontAlgn="auto" latinLnBrk="0" hangingPunct="1">
              <a:lnSpc>
                <a:spcPct val="150000"/>
              </a:lnSpc>
              <a:defRPr/>
            </a:pPr>
            <a:r>
              <a:rPr lang="zh-CN" altLang="zh-CN" sz="18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十八大提出“教育为社会主义现代化服务、为人民服务，把立德树人作为教育根本任务，培养德智体美全面发展的社会主义建设者和接班人。”</a:t>
            </a:r>
            <a:endParaRPr lang="zh-CN" altLang="zh-CN" sz="18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2" name="Aitds4"/>
          <p:cNvCxnSpPr/>
          <p:nvPr>
            <p:custDataLst>
              <p:tags r:id="rId15"/>
            </p:custDataLst>
          </p:nvPr>
        </p:nvCxnSpPr>
        <p:spPr>
          <a:xfrm>
            <a:off x="10480246" y="3327441"/>
            <a:ext cx="0" cy="1935000"/>
          </a:xfrm>
          <a:prstGeom prst="line">
            <a:avLst/>
          </a:prstGeom>
          <a:ln w="3175" cap="rnd">
            <a:solidFill>
              <a:srgbClr val="9B0D13"/>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par>
                                <p:cTn id="10" presetID="35" presetClass="path" presetSubtype="0" accel="50000" decel="50000" fill="hold" grpId="1" nodeType="withEffect">
                                  <p:stCondLst>
                                    <p:cond delay="0"/>
                                  </p:stCondLst>
                                  <p:childTnLst>
                                    <p:animMotion origin="layout" path="M 3.75E-6 2.59259E-6 L -0.41185 2.59259E-6 " pathEditMode="relative" rAng="0" ptsTypes="AA">
                                      <p:cBhvr>
                                        <p:cTn id="11" dur="2000" spd="-100000" fill="hold"/>
                                        <p:tgtEl>
                                          <p:spTgt spid="29"/>
                                        </p:tgtEl>
                                        <p:attrNameLst>
                                          <p:attrName>ppt_x</p:attrName>
                                          <p:attrName>ppt_y</p:attrName>
                                        </p:attrNameLst>
                                      </p:cBhvr>
                                      <p:rCtr x="-20599" y="0"/>
                                    </p:animMotion>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500"/>
                                        <p:tgtEl>
                                          <p:spTgt spid="66"/>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1000"/>
                                        <p:tgtEl>
                                          <p:spTgt spid="71"/>
                                        </p:tgtEl>
                                      </p:cBhvr>
                                    </p:animEffect>
                                    <p:anim calcmode="lin" valueType="num">
                                      <p:cBhvr>
                                        <p:cTn id="27" dur="1000" fill="hold"/>
                                        <p:tgtEl>
                                          <p:spTgt spid="71"/>
                                        </p:tgtEl>
                                        <p:attrNameLst>
                                          <p:attrName>ppt_x</p:attrName>
                                        </p:attrNameLst>
                                      </p:cBhvr>
                                      <p:tavLst>
                                        <p:tav tm="0">
                                          <p:val>
                                            <p:strVal val="#ppt_x"/>
                                          </p:val>
                                        </p:tav>
                                        <p:tav tm="100000">
                                          <p:val>
                                            <p:strVal val="#ppt_x"/>
                                          </p:val>
                                        </p:tav>
                                      </p:tavLst>
                                    </p:anim>
                                    <p:anim calcmode="lin" valueType="num">
                                      <p:cBhvr>
                                        <p:cTn id="28" dur="1000" fill="hold"/>
                                        <p:tgtEl>
                                          <p:spTgt spid="71"/>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up)">
                                      <p:cBhvr>
                                        <p:cTn id="32" dur="500"/>
                                        <p:tgtEl>
                                          <p:spTgt spid="70"/>
                                        </p:tgtEl>
                                      </p:cBhvr>
                                    </p:animEffect>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1000"/>
                                        <p:tgtEl>
                                          <p:spTgt spid="75"/>
                                        </p:tgtEl>
                                      </p:cBhvr>
                                    </p:animEffect>
                                    <p:anim calcmode="lin" valueType="num">
                                      <p:cBhvr>
                                        <p:cTn id="37" dur="1000" fill="hold"/>
                                        <p:tgtEl>
                                          <p:spTgt spid="75"/>
                                        </p:tgtEl>
                                        <p:attrNameLst>
                                          <p:attrName>ppt_x</p:attrName>
                                        </p:attrNameLst>
                                      </p:cBhvr>
                                      <p:tavLst>
                                        <p:tav tm="0">
                                          <p:val>
                                            <p:strVal val="#ppt_x"/>
                                          </p:val>
                                        </p:tav>
                                        <p:tav tm="100000">
                                          <p:val>
                                            <p:strVal val="#ppt_x"/>
                                          </p:val>
                                        </p:tav>
                                      </p:tavLst>
                                    </p:anim>
                                    <p:anim calcmode="lin" valueType="num">
                                      <p:cBhvr>
                                        <p:cTn id="38" dur="1000" fill="hold"/>
                                        <p:tgtEl>
                                          <p:spTgt spid="75"/>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22" presetClass="entr" presetSubtype="1" fill="hold" nodeType="after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up)">
                                      <p:cBhvr>
                                        <p:cTn id="42" dur="500"/>
                                        <p:tgtEl>
                                          <p:spTgt spid="69"/>
                                        </p:tgtEl>
                                      </p:cBhvr>
                                    </p:animEffect>
                                  </p:childTnLst>
                                </p:cTn>
                              </p:par>
                            </p:childTnLst>
                          </p:cTn>
                        </p:par>
                        <p:par>
                          <p:cTn id="43" fill="hold">
                            <p:stCondLst>
                              <p:cond delay="5000"/>
                            </p:stCondLst>
                            <p:childTnLst>
                              <p:par>
                                <p:cTn id="44" presetID="22" presetClass="entr" presetSubtype="1"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itds2"/>
          <p:cNvSpPr txBox="1"/>
          <p:nvPr/>
        </p:nvSpPr>
        <p:spPr>
          <a:xfrm>
            <a:off x="830223" y="85205"/>
            <a:ext cx="8255969"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（一）从党的十八大到新修订</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教育法</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对教育方针的论述</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Aitds6"/>
          <p:cNvSpPr/>
          <p:nvPr/>
        </p:nvSpPr>
        <p:spPr>
          <a:xfrm>
            <a:off x="1899225" y="1354429"/>
            <a:ext cx="8642345" cy="652038"/>
          </a:xfrm>
          <a:prstGeom prst="rect">
            <a:avLst/>
          </a:prstGeom>
        </p:spPr>
        <p:txBody>
          <a:bodyPr wrap="square">
            <a:spAutoFit/>
          </a:bodyPr>
          <a:lstStyle/>
          <a:p>
            <a:pPr algn="ctr" defTabSz="593725"/>
            <a:r>
              <a:rPr lang="zh-CN" altLang="en-US" sz="3635" dirty="0">
                <a:solidFill>
                  <a:srgbClr val="C00000"/>
                </a:solidFill>
                <a:latin typeface="Century Gothic" panose="02010600030101010101" pitchFamily="34" charset="-122"/>
                <a:ea typeface="阿里巴巴普惠体" panose="00020600040101010101" pitchFamily="18" charset="-122"/>
                <a:sym typeface="Century Gothic" panose="02010600030101010101" pitchFamily="34" charset="-122"/>
              </a:rPr>
              <a:t>教育方针</a:t>
            </a:r>
            <a:endParaRPr lang="zh-CN" altLang="en-US" sz="3635" dirty="0">
              <a:solidFill>
                <a:srgbClr val="C00000"/>
              </a:solidFill>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nvGrpSpPr>
          <p:cNvPr id="44" name="Aitds7"/>
          <p:cNvGrpSpPr/>
          <p:nvPr/>
        </p:nvGrpSpPr>
        <p:grpSpPr>
          <a:xfrm>
            <a:off x="4613948" y="1325360"/>
            <a:ext cx="215134" cy="734060"/>
            <a:chOff x="766762" y="2043113"/>
            <a:chExt cx="523876" cy="1787525"/>
          </a:xfrm>
          <a:solidFill>
            <a:srgbClr val="C00000"/>
          </a:solidFill>
        </p:grpSpPr>
        <p:sp>
          <p:nvSpPr>
            <p:cNvPr id="45" name="Aitds7-1"/>
            <p:cNvSpPr/>
            <p:nvPr/>
          </p:nvSpPr>
          <p:spPr bwMode="auto">
            <a:xfrm>
              <a:off x="1109663" y="2043113"/>
              <a:ext cx="165100" cy="192088"/>
            </a:xfrm>
            <a:custGeom>
              <a:avLst/>
              <a:gdLst>
                <a:gd name="T0" fmla="*/ 32 w 44"/>
                <a:gd name="T1" fmla="*/ 33 h 51"/>
                <a:gd name="T2" fmla="*/ 2 w 44"/>
                <a:gd name="T3" fmla="*/ 51 h 51"/>
                <a:gd name="T4" fmla="*/ 12 w 44"/>
                <a:gd name="T5" fmla="*/ 17 h 51"/>
                <a:gd name="T6" fmla="*/ 44 w 44"/>
                <a:gd name="T7" fmla="*/ 0 h 51"/>
                <a:gd name="T8" fmla="*/ 32 w 44"/>
                <a:gd name="T9" fmla="*/ 33 h 51"/>
              </a:gdLst>
              <a:ahLst/>
              <a:cxnLst>
                <a:cxn ang="0">
                  <a:pos x="T0" y="T1"/>
                </a:cxn>
                <a:cxn ang="0">
                  <a:pos x="T2" y="T3"/>
                </a:cxn>
                <a:cxn ang="0">
                  <a:pos x="T4" y="T5"/>
                </a:cxn>
                <a:cxn ang="0">
                  <a:pos x="T6" y="T7"/>
                </a:cxn>
                <a:cxn ang="0">
                  <a:pos x="T8" y="T9"/>
                </a:cxn>
              </a:cxnLst>
              <a:rect l="0" t="0" r="r" b="b"/>
              <a:pathLst>
                <a:path w="44" h="51">
                  <a:moveTo>
                    <a:pt x="32" y="33"/>
                  </a:moveTo>
                  <a:cubicBezTo>
                    <a:pt x="21" y="46"/>
                    <a:pt x="2" y="51"/>
                    <a:pt x="2" y="51"/>
                  </a:cubicBezTo>
                  <a:cubicBezTo>
                    <a:pt x="2" y="51"/>
                    <a:pt x="0" y="31"/>
                    <a:pt x="12" y="17"/>
                  </a:cubicBezTo>
                  <a:cubicBezTo>
                    <a:pt x="24" y="2"/>
                    <a:pt x="44" y="0"/>
                    <a:pt x="44" y="0"/>
                  </a:cubicBezTo>
                  <a:cubicBezTo>
                    <a:pt x="44" y="0"/>
                    <a:pt x="42" y="20"/>
                    <a:pt x="3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6" name="Aitds7-2"/>
            <p:cNvSpPr/>
            <p:nvPr/>
          </p:nvSpPr>
          <p:spPr bwMode="auto">
            <a:xfrm>
              <a:off x="966788" y="2136775"/>
              <a:ext cx="274638" cy="257175"/>
            </a:xfrm>
            <a:custGeom>
              <a:avLst/>
              <a:gdLst>
                <a:gd name="T0" fmla="*/ 73 w 73"/>
                <a:gd name="T1" fmla="*/ 41 h 68"/>
                <a:gd name="T2" fmla="*/ 45 w 73"/>
                <a:gd name="T3" fmla="*/ 35 h 68"/>
                <a:gd name="T4" fmla="*/ 23 w 73"/>
                <a:gd name="T5" fmla="*/ 55 h 68"/>
                <a:gd name="T6" fmla="*/ 30 w 73"/>
                <a:gd name="T7" fmla="*/ 25 h 68"/>
                <a:gd name="T8" fmla="*/ 15 w 73"/>
                <a:gd name="T9" fmla="*/ 0 h 68"/>
                <a:gd name="T10" fmla="*/ 2 w 73"/>
                <a:gd name="T11" fmla="*/ 36 h 68"/>
                <a:gd name="T12" fmla="*/ 21 w 73"/>
                <a:gd name="T13" fmla="*/ 59 h 68"/>
                <a:gd name="T14" fmla="*/ 21 w 73"/>
                <a:gd name="T15" fmla="*/ 59 h 68"/>
                <a:gd name="T16" fmla="*/ 49 w 73"/>
                <a:gd name="T17" fmla="*/ 63 h 68"/>
                <a:gd name="T18" fmla="*/ 73 w 73"/>
                <a:gd name="T19" fmla="*/ 4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68">
                  <a:moveTo>
                    <a:pt x="73" y="41"/>
                  </a:moveTo>
                  <a:cubicBezTo>
                    <a:pt x="73" y="41"/>
                    <a:pt x="60" y="30"/>
                    <a:pt x="45" y="35"/>
                  </a:cubicBezTo>
                  <a:cubicBezTo>
                    <a:pt x="35" y="38"/>
                    <a:pt x="27" y="48"/>
                    <a:pt x="23" y="55"/>
                  </a:cubicBezTo>
                  <a:cubicBezTo>
                    <a:pt x="26" y="48"/>
                    <a:pt x="31" y="36"/>
                    <a:pt x="30" y="25"/>
                  </a:cubicBezTo>
                  <a:cubicBezTo>
                    <a:pt x="29" y="9"/>
                    <a:pt x="15" y="0"/>
                    <a:pt x="15" y="0"/>
                  </a:cubicBezTo>
                  <a:cubicBezTo>
                    <a:pt x="14" y="0"/>
                    <a:pt x="0" y="19"/>
                    <a:pt x="2" y="36"/>
                  </a:cubicBezTo>
                  <a:cubicBezTo>
                    <a:pt x="5" y="52"/>
                    <a:pt x="20" y="58"/>
                    <a:pt x="21" y="59"/>
                  </a:cubicBezTo>
                  <a:cubicBezTo>
                    <a:pt x="21" y="59"/>
                    <a:pt x="21" y="59"/>
                    <a:pt x="21" y="59"/>
                  </a:cubicBezTo>
                  <a:cubicBezTo>
                    <a:pt x="21" y="59"/>
                    <a:pt x="35" y="68"/>
                    <a:pt x="49" y="63"/>
                  </a:cubicBezTo>
                  <a:cubicBezTo>
                    <a:pt x="63" y="57"/>
                    <a:pt x="73" y="41"/>
                    <a:pt x="7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7" name="Aitds7-3"/>
            <p:cNvSpPr/>
            <p:nvPr/>
          </p:nvSpPr>
          <p:spPr bwMode="auto">
            <a:xfrm>
              <a:off x="876300" y="2306638"/>
              <a:ext cx="285750" cy="241300"/>
            </a:xfrm>
            <a:custGeom>
              <a:avLst/>
              <a:gdLst>
                <a:gd name="T0" fmla="*/ 76 w 76"/>
                <a:gd name="T1" fmla="*/ 33 h 64"/>
                <a:gd name="T2" fmla="*/ 47 w 76"/>
                <a:gd name="T3" fmla="*/ 30 h 64"/>
                <a:gd name="T4" fmla="*/ 28 w 76"/>
                <a:gd name="T5" fmla="*/ 53 h 64"/>
                <a:gd name="T6" fmla="*/ 31 w 76"/>
                <a:gd name="T7" fmla="*/ 23 h 64"/>
                <a:gd name="T8" fmla="*/ 11 w 76"/>
                <a:gd name="T9" fmla="*/ 0 h 64"/>
                <a:gd name="T10" fmla="*/ 5 w 76"/>
                <a:gd name="T11" fmla="*/ 38 h 64"/>
                <a:gd name="T12" fmla="*/ 26 w 76"/>
                <a:gd name="T13" fmla="*/ 57 h 64"/>
                <a:gd name="T14" fmla="*/ 26 w 76"/>
                <a:gd name="T15" fmla="*/ 58 h 64"/>
                <a:gd name="T16" fmla="*/ 55 w 76"/>
                <a:gd name="T17" fmla="*/ 57 h 64"/>
                <a:gd name="T18" fmla="*/ 76 w 76"/>
                <a:gd name="T19"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4">
                  <a:moveTo>
                    <a:pt x="76" y="33"/>
                  </a:moveTo>
                  <a:cubicBezTo>
                    <a:pt x="76" y="33"/>
                    <a:pt x="61" y="24"/>
                    <a:pt x="47" y="30"/>
                  </a:cubicBezTo>
                  <a:cubicBezTo>
                    <a:pt x="37" y="35"/>
                    <a:pt x="31" y="46"/>
                    <a:pt x="28" y="53"/>
                  </a:cubicBezTo>
                  <a:cubicBezTo>
                    <a:pt x="30" y="46"/>
                    <a:pt x="33" y="34"/>
                    <a:pt x="31" y="23"/>
                  </a:cubicBezTo>
                  <a:cubicBezTo>
                    <a:pt x="27" y="7"/>
                    <a:pt x="11" y="0"/>
                    <a:pt x="11" y="0"/>
                  </a:cubicBezTo>
                  <a:cubicBezTo>
                    <a:pt x="11" y="0"/>
                    <a:pt x="0" y="22"/>
                    <a:pt x="5" y="38"/>
                  </a:cubicBezTo>
                  <a:cubicBezTo>
                    <a:pt x="9" y="53"/>
                    <a:pt x="25" y="57"/>
                    <a:pt x="26" y="57"/>
                  </a:cubicBezTo>
                  <a:cubicBezTo>
                    <a:pt x="26" y="58"/>
                    <a:pt x="26" y="58"/>
                    <a:pt x="26" y="58"/>
                  </a:cubicBezTo>
                  <a:cubicBezTo>
                    <a:pt x="26" y="58"/>
                    <a:pt x="42" y="64"/>
                    <a:pt x="55" y="57"/>
                  </a:cubicBezTo>
                  <a:cubicBezTo>
                    <a:pt x="68" y="50"/>
                    <a:pt x="75" y="33"/>
                    <a:pt x="7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8" name="Aitds7-4"/>
            <p:cNvSpPr/>
            <p:nvPr/>
          </p:nvSpPr>
          <p:spPr bwMode="auto">
            <a:xfrm>
              <a:off x="812800" y="2492375"/>
              <a:ext cx="288925" cy="219075"/>
            </a:xfrm>
            <a:custGeom>
              <a:avLst/>
              <a:gdLst>
                <a:gd name="T0" fmla="*/ 77 w 77"/>
                <a:gd name="T1" fmla="*/ 23 h 58"/>
                <a:gd name="T2" fmla="*/ 48 w 77"/>
                <a:gd name="T3" fmla="*/ 24 h 58"/>
                <a:gd name="T4" fmla="*/ 32 w 77"/>
                <a:gd name="T5" fmla="*/ 49 h 58"/>
                <a:gd name="T6" fmla="*/ 31 w 77"/>
                <a:gd name="T7" fmla="*/ 19 h 58"/>
                <a:gd name="T8" fmla="*/ 8 w 77"/>
                <a:gd name="T9" fmla="*/ 0 h 58"/>
                <a:gd name="T10" fmla="*/ 7 w 77"/>
                <a:gd name="T11" fmla="*/ 37 h 58"/>
                <a:gd name="T12" fmla="*/ 31 w 77"/>
                <a:gd name="T13" fmla="*/ 54 h 58"/>
                <a:gd name="T14" fmla="*/ 31 w 77"/>
                <a:gd name="T15" fmla="*/ 54 h 58"/>
                <a:gd name="T16" fmla="*/ 60 w 77"/>
                <a:gd name="T17" fmla="*/ 49 h 58"/>
                <a:gd name="T18" fmla="*/ 77 w 77"/>
                <a:gd name="T1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58">
                  <a:moveTo>
                    <a:pt x="77" y="23"/>
                  </a:moveTo>
                  <a:cubicBezTo>
                    <a:pt x="77" y="23"/>
                    <a:pt x="61" y="16"/>
                    <a:pt x="48" y="24"/>
                  </a:cubicBezTo>
                  <a:cubicBezTo>
                    <a:pt x="39" y="30"/>
                    <a:pt x="34" y="42"/>
                    <a:pt x="32" y="49"/>
                  </a:cubicBezTo>
                  <a:cubicBezTo>
                    <a:pt x="33" y="42"/>
                    <a:pt x="35" y="29"/>
                    <a:pt x="31" y="19"/>
                  </a:cubicBezTo>
                  <a:cubicBezTo>
                    <a:pt x="25" y="4"/>
                    <a:pt x="9" y="0"/>
                    <a:pt x="8" y="0"/>
                  </a:cubicBezTo>
                  <a:cubicBezTo>
                    <a:pt x="8" y="0"/>
                    <a:pt x="0" y="22"/>
                    <a:pt x="7" y="37"/>
                  </a:cubicBezTo>
                  <a:cubicBezTo>
                    <a:pt x="14" y="52"/>
                    <a:pt x="30" y="53"/>
                    <a:pt x="31" y="54"/>
                  </a:cubicBezTo>
                  <a:cubicBezTo>
                    <a:pt x="31" y="54"/>
                    <a:pt x="31" y="54"/>
                    <a:pt x="31" y="54"/>
                  </a:cubicBezTo>
                  <a:cubicBezTo>
                    <a:pt x="31" y="54"/>
                    <a:pt x="48" y="58"/>
                    <a:pt x="60" y="49"/>
                  </a:cubicBezTo>
                  <a:cubicBezTo>
                    <a:pt x="72" y="41"/>
                    <a:pt x="76" y="23"/>
                    <a:pt x="7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9" name="Aitds7-5"/>
            <p:cNvSpPr/>
            <p:nvPr/>
          </p:nvSpPr>
          <p:spPr bwMode="auto">
            <a:xfrm>
              <a:off x="777875" y="2681288"/>
              <a:ext cx="282575" cy="195263"/>
            </a:xfrm>
            <a:custGeom>
              <a:avLst/>
              <a:gdLst>
                <a:gd name="T0" fmla="*/ 75 w 75"/>
                <a:gd name="T1" fmla="*/ 13 h 52"/>
                <a:gd name="T2" fmla="*/ 47 w 75"/>
                <a:gd name="T3" fmla="*/ 19 h 52"/>
                <a:gd name="T4" fmla="*/ 35 w 75"/>
                <a:gd name="T5" fmla="*/ 45 h 52"/>
                <a:gd name="T6" fmla="*/ 30 w 75"/>
                <a:gd name="T7" fmla="*/ 16 h 52"/>
                <a:gd name="T8" fmla="*/ 5 w 75"/>
                <a:gd name="T9" fmla="*/ 0 h 52"/>
                <a:gd name="T10" fmla="*/ 9 w 75"/>
                <a:gd name="T11" fmla="*/ 37 h 52"/>
                <a:gd name="T12" fmla="*/ 35 w 75"/>
                <a:gd name="T13" fmla="*/ 50 h 52"/>
                <a:gd name="T14" fmla="*/ 35 w 75"/>
                <a:gd name="T15" fmla="*/ 50 h 52"/>
                <a:gd name="T16" fmla="*/ 63 w 75"/>
                <a:gd name="T17" fmla="*/ 42 h 52"/>
                <a:gd name="T18" fmla="*/ 75 w 75"/>
                <a:gd name="T1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2">
                  <a:moveTo>
                    <a:pt x="75" y="13"/>
                  </a:moveTo>
                  <a:cubicBezTo>
                    <a:pt x="75" y="13"/>
                    <a:pt x="59" y="8"/>
                    <a:pt x="47" y="19"/>
                  </a:cubicBezTo>
                  <a:cubicBezTo>
                    <a:pt x="39" y="26"/>
                    <a:pt x="36" y="38"/>
                    <a:pt x="35" y="45"/>
                  </a:cubicBezTo>
                  <a:cubicBezTo>
                    <a:pt x="35" y="38"/>
                    <a:pt x="35" y="25"/>
                    <a:pt x="30" y="16"/>
                  </a:cubicBezTo>
                  <a:cubicBezTo>
                    <a:pt x="22" y="2"/>
                    <a:pt x="5" y="0"/>
                    <a:pt x="5" y="0"/>
                  </a:cubicBezTo>
                  <a:cubicBezTo>
                    <a:pt x="4" y="0"/>
                    <a:pt x="0" y="23"/>
                    <a:pt x="9" y="37"/>
                  </a:cubicBezTo>
                  <a:cubicBezTo>
                    <a:pt x="17" y="50"/>
                    <a:pt x="34" y="50"/>
                    <a:pt x="35" y="50"/>
                  </a:cubicBezTo>
                  <a:cubicBezTo>
                    <a:pt x="35" y="50"/>
                    <a:pt x="35" y="50"/>
                    <a:pt x="35" y="50"/>
                  </a:cubicBezTo>
                  <a:cubicBezTo>
                    <a:pt x="35" y="50"/>
                    <a:pt x="52" y="52"/>
                    <a:pt x="63" y="42"/>
                  </a:cubicBezTo>
                  <a:cubicBezTo>
                    <a:pt x="73" y="31"/>
                    <a:pt x="75" y="13"/>
                    <a:pt x="7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0" name="Aitds7-6"/>
            <p:cNvSpPr/>
            <p:nvPr/>
          </p:nvSpPr>
          <p:spPr bwMode="auto">
            <a:xfrm>
              <a:off x="766762" y="2873375"/>
              <a:ext cx="279400" cy="180975"/>
            </a:xfrm>
            <a:custGeom>
              <a:avLst/>
              <a:gdLst>
                <a:gd name="T0" fmla="*/ 74 w 74"/>
                <a:gd name="T1" fmla="*/ 3 h 48"/>
                <a:gd name="T2" fmla="*/ 46 w 74"/>
                <a:gd name="T3" fmla="*/ 13 h 48"/>
                <a:gd name="T4" fmla="*/ 39 w 74"/>
                <a:gd name="T5" fmla="*/ 40 h 48"/>
                <a:gd name="T6" fmla="*/ 29 w 74"/>
                <a:gd name="T7" fmla="*/ 12 h 48"/>
                <a:gd name="T8" fmla="*/ 2 w 74"/>
                <a:gd name="T9" fmla="*/ 0 h 48"/>
                <a:gd name="T10" fmla="*/ 11 w 74"/>
                <a:gd name="T11" fmla="*/ 36 h 48"/>
                <a:gd name="T12" fmla="*/ 39 w 74"/>
                <a:gd name="T13" fmla="*/ 45 h 48"/>
                <a:gd name="T14" fmla="*/ 39 w 74"/>
                <a:gd name="T15" fmla="*/ 46 h 48"/>
                <a:gd name="T16" fmla="*/ 65 w 74"/>
                <a:gd name="T17" fmla="*/ 33 h 48"/>
                <a:gd name="T18" fmla="*/ 74 w 74"/>
                <a:gd name="T19"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8">
                  <a:moveTo>
                    <a:pt x="74" y="3"/>
                  </a:moveTo>
                  <a:cubicBezTo>
                    <a:pt x="74" y="3"/>
                    <a:pt x="57" y="1"/>
                    <a:pt x="46" y="13"/>
                  </a:cubicBezTo>
                  <a:cubicBezTo>
                    <a:pt x="40" y="21"/>
                    <a:pt x="38" y="33"/>
                    <a:pt x="39" y="40"/>
                  </a:cubicBezTo>
                  <a:cubicBezTo>
                    <a:pt x="38" y="34"/>
                    <a:pt x="36" y="21"/>
                    <a:pt x="29" y="12"/>
                  </a:cubicBezTo>
                  <a:cubicBezTo>
                    <a:pt x="19" y="0"/>
                    <a:pt x="2" y="0"/>
                    <a:pt x="2" y="0"/>
                  </a:cubicBezTo>
                  <a:cubicBezTo>
                    <a:pt x="2" y="0"/>
                    <a:pt x="0" y="24"/>
                    <a:pt x="11" y="36"/>
                  </a:cubicBezTo>
                  <a:cubicBezTo>
                    <a:pt x="22" y="48"/>
                    <a:pt x="38" y="45"/>
                    <a:pt x="39" y="45"/>
                  </a:cubicBezTo>
                  <a:cubicBezTo>
                    <a:pt x="39" y="46"/>
                    <a:pt x="39" y="46"/>
                    <a:pt x="39" y="46"/>
                  </a:cubicBezTo>
                  <a:cubicBezTo>
                    <a:pt x="39" y="46"/>
                    <a:pt x="56" y="45"/>
                    <a:pt x="65" y="33"/>
                  </a:cubicBezTo>
                  <a:cubicBezTo>
                    <a:pt x="74" y="22"/>
                    <a:pt x="74" y="3"/>
                    <a:pt x="7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1" name="Aitds7-7"/>
            <p:cNvSpPr/>
            <p:nvPr/>
          </p:nvSpPr>
          <p:spPr bwMode="auto">
            <a:xfrm>
              <a:off x="777875" y="3043238"/>
              <a:ext cx="282575" cy="192088"/>
            </a:xfrm>
            <a:custGeom>
              <a:avLst/>
              <a:gdLst>
                <a:gd name="T0" fmla="*/ 72 w 75"/>
                <a:gd name="T1" fmla="*/ 0 h 51"/>
                <a:gd name="T2" fmla="*/ 46 w 75"/>
                <a:gd name="T3" fmla="*/ 13 h 51"/>
                <a:gd name="T4" fmla="*/ 42 w 75"/>
                <a:gd name="T5" fmla="*/ 41 h 51"/>
                <a:gd name="T6" fmla="*/ 29 w 75"/>
                <a:gd name="T7" fmla="*/ 15 h 51"/>
                <a:gd name="T8" fmla="*/ 1 w 75"/>
                <a:gd name="T9" fmla="*/ 6 h 51"/>
                <a:gd name="T10" fmla="*/ 15 w 75"/>
                <a:gd name="T11" fmla="*/ 41 h 51"/>
                <a:gd name="T12" fmla="*/ 43 w 75"/>
                <a:gd name="T13" fmla="*/ 46 h 51"/>
                <a:gd name="T14" fmla="*/ 44 w 75"/>
                <a:gd name="T15" fmla="*/ 47 h 51"/>
                <a:gd name="T16" fmla="*/ 68 w 75"/>
                <a:gd name="T17" fmla="*/ 31 h 51"/>
                <a:gd name="T18" fmla="*/ 72 w 7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1">
                  <a:moveTo>
                    <a:pt x="72" y="0"/>
                  </a:moveTo>
                  <a:cubicBezTo>
                    <a:pt x="72" y="0"/>
                    <a:pt x="55" y="0"/>
                    <a:pt x="46" y="13"/>
                  </a:cubicBezTo>
                  <a:cubicBezTo>
                    <a:pt x="41" y="22"/>
                    <a:pt x="41" y="35"/>
                    <a:pt x="42" y="41"/>
                  </a:cubicBezTo>
                  <a:cubicBezTo>
                    <a:pt x="41" y="35"/>
                    <a:pt x="37" y="23"/>
                    <a:pt x="29" y="15"/>
                  </a:cubicBezTo>
                  <a:cubicBezTo>
                    <a:pt x="17" y="4"/>
                    <a:pt x="1" y="6"/>
                    <a:pt x="1" y="6"/>
                  </a:cubicBezTo>
                  <a:cubicBezTo>
                    <a:pt x="0" y="6"/>
                    <a:pt x="2" y="30"/>
                    <a:pt x="15" y="41"/>
                  </a:cubicBezTo>
                  <a:cubicBezTo>
                    <a:pt x="27" y="51"/>
                    <a:pt x="42" y="46"/>
                    <a:pt x="43" y="46"/>
                  </a:cubicBezTo>
                  <a:cubicBezTo>
                    <a:pt x="44" y="46"/>
                    <a:pt x="44" y="47"/>
                    <a:pt x="44" y="47"/>
                  </a:cubicBezTo>
                  <a:cubicBezTo>
                    <a:pt x="44" y="47"/>
                    <a:pt x="60" y="44"/>
                    <a:pt x="68" y="31"/>
                  </a:cubicBezTo>
                  <a:cubicBezTo>
                    <a:pt x="75" y="18"/>
                    <a:pt x="72" y="0"/>
                    <a:pt x="7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2" name="Aitds7-8"/>
            <p:cNvSpPr/>
            <p:nvPr/>
          </p:nvSpPr>
          <p:spPr bwMode="auto">
            <a:xfrm>
              <a:off x="812800" y="3197225"/>
              <a:ext cx="285750" cy="214313"/>
            </a:xfrm>
            <a:custGeom>
              <a:avLst/>
              <a:gdLst>
                <a:gd name="T0" fmla="*/ 70 w 76"/>
                <a:gd name="T1" fmla="*/ 0 h 57"/>
                <a:gd name="T2" fmla="*/ 46 w 76"/>
                <a:gd name="T3" fmla="*/ 16 h 57"/>
                <a:gd name="T4" fmla="*/ 47 w 76"/>
                <a:gd name="T5" fmla="*/ 45 h 57"/>
                <a:gd name="T6" fmla="*/ 29 w 76"/>
                <a:gd name="T7" fmla="*/ 21 h 57"/>
                <a:gd name="T8" fmla="*/ 0 w 76"/>
                <a:gd name="T9" fmla="*/ 16 h 57"/>
                <a:gd name="T10" fmla="*/ 19 w 76"/>
                <a:gd name="T11" fmla="*/ 49 h 57"/>
                <a:gd name="T12" fmla="*/ 48 w 76"/>
                <a:gd name="T13" fmla="*/ 50 h 57"/>
                <a:gd name="T14" fmla="*/ 49 w 76"/>
                <a:gd name="T15" fmla="*/ 50 h 57"/>
                <a:gd name="T16" fmla="*/ 70 w 76"/>
                <a:gd name="T17" fmla="*/ 31 h 57"/>
                <a:gd name="T18" fmla="*/ 70 w 7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7">
                  <a:moveTo>
                    <a:pt x="70" y="0"/>
                  </a:moveTo>
                  <a:cubicBezTo>
                    <a:pt x="70" y="0"/>
                    <a:pt x="53" y="2"/>
                    <a:pt x="46" y="16"/>
                  </a:cubicBezTo>
                  <a:cubicBezTo>
                    <a:pt x="42" y="26"/>
                    <a:pt x="45" y="39"/>
                    <a:pt x="47" y="45"/>
                  </a:cubicBezTo>
                  <a:cubicBezTo>
                    <a:pt x="44" y="39"/>
                    <a:pt x="38" y="27"/>
                    <a:pt x="29" y="21"/>
                  </a:cubicBezTo>
                  <a:cubicBezTo>
                    <a:pt x="17" y="11"/>
                    <a:pt x="0" y="16"/>
                    <a:pt x="0" y="16"/>
                  </a:cubicBezTo>
                  <a:cubicBezTo>
                    <a:pt x="0" y="16"/>
                    <a:pt x="5" y="40"/>
                    <a:pt x="19" y="49"/>
                  </a:cubicBezTo>
                  <a:cubicBezTo>
                    <a:pt x="32" y="57"/>
                    <a:pt x="47" y="50"/>
                    <a:pt x="48" y="50"/>
                  </a:cubicBezTo>
                  <a:cubicBezTo>
                    <a:pt x="48" y="50"/>
                    <a:pt x="49" y="50"/>
                    <a:pt x="49" y="50"/>
                  </a:cubicBezTo>
                  <a:cubicBezTo>
                    <a:pt x="49" y="50"/>
                    <a:pt x="65" y="45"/>
                    <a:pt x="70" y="31"/>
                  </a:cubicBezTo>
                  <a:cubicBezTo>
                    <a:pt x="76" y="17"/>
                    <a:pt x="70" y="0"/>
                    <a:pt x="7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3" name="Aitds7-9"/>
            <p:cNvSpPr/>
            <p:nvPr/>
          </p:nvSpPr>
          <p:spPr bwMode="auto">
            <a:xfrm>
              <a:off x="873125" y="3344863"/>
              <a:ext cx="280988" cy="236538"/>
            </a:xfrm>
            <a:custGeom>
              <a:avLst/>
              <a:gdLst>
                <a:gd name="T0" fmla="*/ 67 w 75"/>
                <a:gd name="T1" fmla="*/ 0 h 63"/>
                <a:gd name="T2" fmla="*/ 46 w 75"/>
                <a:gd name="T3" fmla="*/ 20 h 63"/>
                <a:gd name="T4" fmla="*/ 50 w 75"/>
                <a:gd name="T5" fmla="*/ 49 h 63"/>
                <a:gd name="T6" fmla="*/ 30 w 75"/>
                <a:gd name="T7" fmla="*/ 27 h 63"/>
                <a:gd name="T8" fmla="*/ 0 w 75"/>
                <a:gd name="T9" fmla="*/ 27 h 63"/>
                <a:gd name="T10" fmla="*/ 24 w 75"/>
                <a:gd name="T11" fmla="*/ 57 h 63"/>
                <a:gd name="T12" fmla="*/ 53 w 75"/>
                <a:gd name="T13" fmla="*/ 54 h 63"/>
                <a:gd name="T14" fmla="*/ 53 w 75"/>
                <a:gd name="T15" fmla="*/ 54 h 63"/>
                <a:gd name="T16" fmla="*/ 72 w 75"/>
                <a:gd name="T17" fmla="*/ 32 h 63"/>
                <a:gd name="T18" fmla="*/ 67 w 75"/>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3">
                  <a:moveTo>
                    <a:pt x="67" y="0"/>
                  </a:moveTo>
                  <a:cubicBezTo>
                    <a:pt x="67" y="0"/>
                    <a:pt x="50" y="5"/>
                    <a:pt x="46" y="20"/>
                  </a:cubicBezTo>
                  <a:cubicBezTo>
                    <a:pt x="43" y="31"/>
                    <a:pt x="47" y="43"/>
                    <a:pt x="50" y="49"/>
                  </a:cubicBezTo>
                  <a:cubicBezTo>
                    <a:pt x="47" y="43"/>
                    <a:pt x="39" y="32"/>
                    <a:pt x="30" y="27"/>
                  </a:cubicBezTo>
                  <a:cubicBezTo>
                    <a:pt x="15" y="19"/>
                    <a:pt x="0" y="27"/>
                    <a:pt x="0" y="27"/>
                  </a:cubicBezTo>
                  <a:cubicBezTo>
                    <a:pt x="0" y="27"/>
                    <a:pt x="8" y="49"/>
                    <a:pt x="24" y="57"/>
                  </a:cubicBezTo>
                  <a:cubicBezTo>
                    <a:pt x="38" y="63"/>
                    <a:pt x="52" y="54"/>
                    <a:pt x="53" y="54"/>
                  </a:cubicBezTo>
                  <a:cubicBezTo>
                    <a:pt x="53" y="54"/>
                    <a:pt x="53" y="54"/>
                    <a:pt x="53" y="54"/>
                  </a:cubicBezTo>
                  <a:cubicBezTo>
                    <a:pt x="53" y="54"/>
                    <a:pt x="68" y="46"/>
                    <a:pt x="72" y="32"/>
                  </a:cubicBezTo>
                  <a:cubicBezTo>
                    <a:pt x="75" y="17"/>
                    <a:pt x="67" y="0"/>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4" name="Aitds7-10"/>
            <p:cNvSpPr/>
            <p:nvPr/>
          </p:nvSpPr>
          <p:spPr bwMode="auto">
            <a:xfrm>
              <a:off x="1068388" y="3562350"/>
              <a:ext cx="222250" cy="268288"/>
            </a:xfrm>
            <a:custGeom>
              <a:avLst/>
              <a:gdLst>
                <a:gd name="T0" fmla="*/ 59 w 59"/>
                <a:gd name="T1" fmla="*/ 62 h 71"/>
                <a:gd name="T2" fmla="*/ 50 w 59"/>
                <a:gd name="T3" fmla="*/ 71 h 71"/>
                <a:gd name="T4" fmla="*/ 0 w 59"/>
                <a:gd name="T5" fmla="*/ 6 h 71"/>
                <a:gd name="T6" fmla="*/ 10 w 59"/>
                <a:gd name="T7" fmla="*/ 0 h 71"/>
                <a:gd name="T8" fmla="*/ 59 w 59"/>
                <a:gd name="T9" fmla="*/ 62 h 71"/>
              </a:gdLst>
              <a:ahLst/>
              <a:cxnLst>
                <a:cxn ang="0">
                  <a:pos x="T0" y="T1"/>
                </a:cxn>
                <a:cxn ang="0">
                  <a:pos x="T2" y="T3"/>
                </a:cxn>
                <a:cxn ang="0">
                  <a:pos x="T4" y="T5"/>
                </a:cxn>
                <a:cxn ang="0">
                  <a:pos x="T6" y="T7"/>
                </a:cxn>
                <a:cxn ang="0">
                  <a:pos x="T8" y="T9"/>
                </a:cxn>
              </a:cxnLst>
              <a:rect l="0" t="0" r="r" b="b"/>
              <a:pathLst>
                <a:path w="59" h="71">
                  <a:moveTo>
                    <a:pt x="59" y="62"/>
                  </a:moveTo>
                  <a:cubicBezTo>
                    <a:pt x="56" y="65"/>
                    <a:pt x="53" y="68"/>
                    <a:pt x="50" y="71"/>
                  </a:cubicBezTo>
                  <a:cubicBezTo>
                    <a:pt x="31" y="51"/>
                    <a:pt x="14" y="29"/>
                    <a:pt x="0" y="6"/>
                  </a:cubicBezTo>
                  <a:cubicBezTo>
                    <a:pt x="3" y="4"/>
                    <a:pt x="7" y="2"/>
                    <a:pt x="10" y="0"/>
                  </a:cubicBezTo>
                  <a:cubicBezTo>
                    <a:pt x="24" y="22"/>
                    <a:pt x="40" y="43"/>
                    <a:pt x="5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grpSp>
        <p:nvGrpSpPr>
          <p:cNvPr id="55" name="Aitds8"/>
          <p:cNvGrpSpPr/>
          <p:nvPr/>
        </p:nvGrpSpPr>
        <p:grpSpPr>
          <a:xfrm>
            <a:off x="7612256" y="1318330"/>
            <a:ext cx="214481" cy="734060"/>
            <a:chOff x="3311525" y="2043113"/>
            <a:chExt cx="522288" cy="1787525"/>
          </a:xfrm>
          <a:solidFill>
            <a:srgbClr val="C00000"/>
          </a:solidFill>
        </p:grpSpPr>
        <p:sp>
          <p:nvSpPr>
            <p:cNvPr id="56" name="Aitds8-1"/>
            <p:cNvSpPr/>
            <p:nvPr/>
          </p:nvSpPr>
          <p:spPr bwMode="auto">
            <a:xfrm>
              <a:off x="3325813" y="2043113"/>
              <a:ext cx="169863" cy="192088"/>
            </a:xfrm>
            <a:custGeom>
              <a:avLst/>
              <a:gdLst>
                <a:gd name="T0" fmla="*/ 13 w 45"/>
                <a:gd name="T1" fmla="*/ 33 h 51"/>
                <a:gd name="T2" fmla="*/ 42 w 45"/>
                <a:gd name="T3" fmla="*/ 51 h 51"/>
                <a:gd name="T4" fmla="*/ 33 w 45"/>
                <a:gd name="T5" fmla="*/ 17 h 51"/>
                <a:gd name="T6" fmla="*/ 1 w 45"/>
                <a:gd name="T7" fmla="*/ 0 h 51"/>
                <a:gd name="T8" fmla="*/ 13 w 45"/>
                <a:gd name="T9" fmla="*/ 33 h 51"/>
              </a:gdLst>
              <a:ahLst/>
              <a:cxnLst>
                <a:cxn ang="0">
                  <a:pos x="T0" y="T1"/>
                </a:cxn>
                <a:cxn ang="0">
                  <a:pos x="T2" y="T3"/>
                </a:cxn>
                <a:cxn ang="0">
                  <a:pos x="T4" y="T5"/>
                </a:cxn>
                <a:cxn ang="0">
                  <a:pos x="T6" y="T7"/>
                </a:cxn>
                <a:cxn ang="0">
                  <a:pos x="T8" y="T9"/>
                </a:cxn>
              </a:cxnLst>
              <a:rect l="0" t="0" r="r" b="b"/>
              <a:pathLst>
                <a:path w="45" h="51">
                  <a:moveTo>
                    <a:pt x="13" y="33"/>
                  </a:moveTo>
                  <a:cubicBezTo>
                    <a:pt x="24" y="46"/>
                    <a:pt x="42" y="51"/>
                    <a:pt x="42" y="51"/>
                  </a:cubicBezTo>
                  <a:cubicBezTo>
                    <a:pt x="42" y="51"/>
                    <a:pt x="45" y="31"/>
                    <a:pt x="33" y="17"/>
                  </a:cubicBezTo>
                  <a:cubicBezTo>
                    <a:pt x="21" y="2"/>
                    <a:pt x="0" y="0"/>
                    <a:pt x="1" y="0"/>
                  </a:cubicBezTo>
                  <a:cubicBezTo>
                    <a:pt x="1" y="0"/>
                    <a:pt x="2" y="20"/>
                    <a:pt x="13"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7" name="Aitds8-2"/>
            <p:cNvSpPr/>
            <p:nvPr/>
          </p:nvSpPr>
          <p:spPr bwMode="auto">
            <a:xfrm>
              <a:off x="3359150" y="2136775"/>
              <a:ext cx="279400" cy="257175"/>
            </a:xfrm>
            <a:custGeom>
              <a:avLst/>
              <a:gdLst>
                <a:gd name="T0" fmla="*/ 0 w 74"/>
                <a:gd name="T1" fmla="*/ 41 h 68"/>
                <a:gd name="T2" fmla="*/ 28 w 74"/>
                <a:gd name="T3" fmla="*/ 35 h 68"/>
                <a:gd name="T4" fmla="*/ 50 w 74"/>
                <a:gd name="T5" fmla="*/ 55 h 68"/>
                <a:gd name="T6" fmla="*/ 43 w 74"/>
                <a:gd name="T7" fmla="*/ 25 h 68"/>
                <a:gd name="T8" fmla="*/ 59 w 74"/>
                <a:gd name="T9" fmla="*/ 0 h 68"/>
                <a:gd name="T10" fmla="*/ 71 w 74"/>
                <a:gd name="T11" fmla="*/ 36 h 68"/>
                <a:gd name="T12" fmla="*/ 53 w 74"/>
                <a:gd name="T13" fmla="*/ 59 h 68"/>
                <a:gd name="T14" fmla="*/ 53 w 74"/>
                <a:gd name="T15" fmla="*/ 59 h 68"/>
                <a:gd name="T16" fmla="*/ 24 w 74"/>
                <a:gd name="T17" fmla="*/ 63 h 68"/>
                <a:gd name="T18" fmla="*/ 0 w 74"/>
                <a:gd name="T19" fmla="*/ 4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68">
                  <a:moveTo>
                    <a:pt x="0" y="41"/>
                  </a:moveTo>
                  <a:cubicBezTo>
                    <a:pt x="0" y="41"/>
                    <a:pt x="13" y="30"/>
                    <a:pt x="28" y="35"/>
                  </a:cubicBezTo>
                  <a:cubicBezTo>
                    <a:pt x="39" y="38"/>
                    <a:pt x="47" y="48"/>
                    <a:pt x="50" y="55"/>
                  </a:cubicBezTo>
                  <a:cubicBezTo>
                    <a:pt x="47" y="48"/>
                    <a:pt x="42" y="36"/>
                    <a:pt x="43" y="25"/>
                  </a:cubicBezTo>
                  <a:cubicBezTo>
                    <a:pt x="44" y="9"/>
                    <a:pt x="59" y="0"/>
                    <a:pt x="59" y="0"/>
                  </a:cubicBezTo>
                  <a:cubicBezTo>
                    <a:pt x="59" y="0"/>
                    <a:pt x="74" y="19"/>
                    <a:pt x="71" y="36"/>
                  </a:cubicBezTo>
                  <a:cubicBezTo>
                    <a:pt x="69" y="52"/>
                    <a:pt x="54" y="58"/>
                    <a:pt x="53" y="59"/>
                  </a:cubicBezTo>
                  <a:cubicBezTo>
                    <a:pt x="53" y="59"/>
                    <a:pt x="53" y="59"/>
                    <a:pt x="53" y="59"/>
                  </a:cubicBezTo>
                  <a:cubicBezTo>
                    <a:pt x="53" y="59"/>
                    <a:pt x="38" y="68"/>
                    <a:pt x="24" y="63"/>
                  </a:cubicBezTo>
                  <a:cubicBezTo>
                    <a:pt x="10" y="57"/>
                    <a:pt x="0" y="41"/>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8" name="Aitds8-3"/>
            <p:cNvSpPr/>
            <p:nvPr/>
          </p:nvSpPr>
          <p:spPr bwMode="auto">
            <a:xfrm>
              <a:off x="3441700" y="2306638"/>
              <a:ext cx="282575" cy="241300"/>
            </a:xfrm>
            <a:custGeom>
              <a:avLst/>
              <a:gdLst>
                <a:gd name="T0" fmla="*/ 0 w 75"/>
                <a:gd name="T1" fmla="*/ 33 h 64"/>
                <a:gd name="T2" fmla="*/ 29 w 75"/>
                <a:gd name="T3" fmla="*/ 30 h 64"/>
                <a:gd name="T4" fmla="*/ 47 w 75"/>
                <a:gd name="T5" fmla="*/ 53 h 64"/>
                <a:gd name="T6" fmla="*/ 45 w 75"/>
                <a:gd name="T7" fmla="*/ 23 h 64"/>
                <a:gd name="T8" fmla="*/ 64 w 75"/>
                <a:gd name="T9" fmla="*/ 0 h 64"/>
                <a:gd name="T10" fmla="*/ 71 w 75"/>
                <a:gd name="T11" fmla="*/ 38 h 64"/>
                <a:gd name="T12" fmla="*/ 49 w 75"/>
                <a:gd name="T13" fmla="*/ 57 h 64"/>
                <a:gd name="T14" fmla="*/ 49 w 75"/>
                <a:gd name="T15" fmla="*/ 58 h 64"/>
                <a:gd name="T16" fmla="*/ 20 w 75"/>
                <a:gd name="T17" fmla="*/ 57 h 64"/>
                <a:gd name="T18" fmla="*/ 0 w 75"/>
                <a:gd name="T19"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4">
                  <a:moveTo>
                    <a:pt x="0" y="33"/>
                  </a:moveTo>
                  <a:cubicBezTo>
                    <a:pt x="0" y="33"/>
                    <a:pt x="15" y="24"/>
                    <a:pt x="29" y="30"/>
                  </a:cubicBezTo>
                  <a:cubicBezTo>
                    <a:pt x="38" y="35"/>
                    <a:pt x="45" y="46"/>
                    <a:pt x="47" y="53"/>
                  </a:cubicBezTo>
                  <a:cubicBezTo>
                    <a:pt x="45" y="46"/>
                    <a:pt x="42" y="34"/>
                    <a:pt x="45" y="23"/>
                  </a:cubicBezTo>
                  <a:cubicBezTo>
                    <a:pt x="48" y="7"/>
                    <a:pt x="64" y="0"/>
                    <a:pt x="64" y="0"/>
                  </a:cubicBezTo>
                  <a:cubicBezTo>
                    <a:pt x="64" y="0"/>
                    <a:pt x="75" y="22"/>
                    <a:pt x="71" y="38"/>
                  </a:cubicBezTo>
                  <a:cubicBezTo>
                    <a:pt x="66" y="53"/>
                    <a:pt x="50" y="57"/>
                    <a:pt x="49" y="57"/>
                  </a:cubicBezTo>
                  <a:cubicBezTo>
                    <a:pt x="49" y="58"/>
                    <a:pt x="49" y="58"/>
                    <a:pt x="49" y="58"/>
                  </a:cubicBezTo>
                  <a:cubicBezTo>
                    <a:pt x="49" y="58"/>
                    <a:pt x="33" y="64"/>
                    <a:pt x="20" y="57"/>
                  </a:cubicBezTo>
                  <a:cubicBezTo>
                    <a:pt x="7" y="50"/>
                    <a:pt x="0" y="3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59" name="Aitds8-4"/>
            <p:cNvSpPr/>
            <p:nvPr/>
          </p:nvSpPr>
          <p:spPr bwMode="auto">
            <a:xfrm>
              <a:off x="3502025" y="2492375"/>
              <a:ext cx="287338" cy="219075"/>
            </a:xfrm>
            <a:custGeom>
              <a:avLst/>
              <a:gdLst>
                <a:gd name="T0" fmla="*/ 0 w 76"/>
                <a:gd name="T1" fmla="*/ 23 h 58"/>
                <a:gd name="T2" fmla="*/ 29 w 76"/>
                <a:gd name="T3" fmla="*/ 24 h 58"/>
                <a:gd name="T4" fmla="*/ 44 w 76"/>
                <a:gd name="T5" fmla="*/ 49 h 58"/>
                <a:gd name="T6" fmla="*/ 46 w 76"/>
                <a:gd name="T7" fmla="*/ 19 h 58"/>
                <a:gd name="T8" fmla="*/ 68 w 76"/>
                <a:gd name="T9" fmla="*/ 0 h 58"/>
                <a:gd name="T10" fmla="*/ 69 w 76"/>
                <a:gd name="T11" fmla="*/ 37 h 58"/>
                <a:gd name="T12" fmla="*/ 45 w 76"/>
                <a:gd name="T13" fmla="*/ 54 h 58"/>
                <a:gd name="T14" fmla="*/ 45 w 76"/>
                <a:gd name="T15" fmla="*/ 54 h 58"/>
                <a:gd name="T16" fmla="*/ 16 w 76"/>
                <a:gd name="T17" fmla="*/ 49 h 58"/>
                <a:gd name="T18" fmla="*/ 0 w 76"/>
                <a:gd name="T1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8">
                  <a:moveTo>
                    <a:pt x="0" y="23"/>
                  </a:moveTo>
                  <a:cubicBezTo>
                    <a:pt x="0" y="23"/>
                    <a:pt x="16" y="16"/>
                    <a:pt x="29" y="24"/>
                  </a:cubicBezTo>
                  <a:cubicBezTo>
                    <a:pt x="38" y="30"/>
                    <a:pt x="42" y="42"/>
                    <a:pt x="44" y="49"/>
                  </a:cubicBezTo>
                  <a:cubicBezTo>
                    <a:pt x="43" y="42"/>
                    <a:pt x="41" y="29"/>
                    <a:pt x="46" y="19"/>
                  </a:cubicBezTo>
                  <a:cubicBezTo>
                    <a:pt x="51" y="4"/>
                    <a:pt x="68" y="0"/>
                    <a:pt x="68" y="0"/>
                  </a:cubicBezTo>
                  <a:cubicBezTo>
                    <a:pt x="68" y="0"/>
                    <a:pt x="76" y="22"/>
                    <a:pt x="69" y="37"/>
                  </a:cubicBezTo>
                  <a:cubicBezTo>
                    <a:pt x="62" y="52"/>
                    <a:pt x="46" y="53"/>
                    <a:pt x="45" y="54"/>
                  </a:cubicBezTo>
                  <a:cubicBezTo>
                    <a:pt x="45" y="54"/>
                    <a:pt x="45" y="54"/>
                    <a:pt x="45" y="54"/>
                  </a:cubicBezTo>
                  <a:cubicBezTo>
                    <a:pt x="45" y="54"/>
                    <a:pt x="28" y="58"/>
                    <a:pt x="16" y="49"/>
                  </a:cubicBezTo>
                  <a:cubicBezTo>
                    <a:pt x="4" y="41"/>
                    <a:pt x="0" y="23"/>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0" name="Aitds8-5"/>
            <p:cNvSpPr/>
            <p:nvPr/>
          </p:nvSpPr>
          <p:spPr bwMode="auto">
            <a:xfrm>
              <a:off x="3540125" y="2681288"/>
              <a:ext cx="285750" cy="195263"/>
            </a:xfrm>
            <a:custGeom>
              <a:avLst/>
              <a:gdLst>
                <a:gd name="T0" fmla="*/ 0 w 76"/>
                <a:gd name="T1" fmla="*/ 13 h 52"/>
                <a:gd name="T2" fmla="*/ 28 w 76"/>
                <a:gd name="T3" fmla="*/ 19 h 52"/>
                <a:gd name="T4" fmla="*/ 40 w 76"/>
                <a:gd name="T5" fmla="*/ 45 h 52"/>
                <a:gd name="T6" fmla="*/ 46 w 76"/>
                <a:gd name="T7" fmla="*/ 16 h 52"/>
                <a:gd name="T8" fmla="*/ 71 w 76"/>
                <a:gd name="T9" fmla="*/ 0 h 52"/>
                <a:gd name="T10" fmla="*/ 67 w 76"/>
                <a:gd name="T11" fmla="*/ 37 h 52"/>
                <a:gd name="T12" fmla="*/ 40 w 76"/>
                <a:gd name="T13" fmla="*/ 50 h 52"/>
                <a:gd name="T14" fmla="*/ 40 w 76"/>
                <a:gd name="T15" fmla="*/ 50 h 52"/>
                <a:gd name="T16" fmla="*/ 13 w 76"/>
                <a:gd name="T17" fmla="*/ 42 h 52"/>
                <a:gd name="T18" fmla="*/ 0 w 76"/>
                <a:gd name="T1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2">
                  <a:moveTo>
                    <a:pt x="0" y="13"/>
                  </a:moveTo>
                  <a:cubicBezTo>
                    <a:pt x="0" y="13"/>
                    <a:pt x="17" y="8"/>
                    <a:pt x="28" y="19"/>
                  </a:cubicBezTo>
                  <a:cubicBezTo>
                    <a:pt x="36" y="26"/>
                    <a:pt x="39" y="38"/>
                    <a:pt x="40" y="45"/>
                  </a:cubicBezTo>
                  <a:cubicBezTo>
                    <a:pt x="40" y="38"/>
                    <a:pt x="40" y="25"/>
                    <a:pt x="46" y="16"/>
                  </a:cubicBezTo>
                  <a:cubicBezTo>
                    <a:pt x="54" y="2"/>
                    <a:pt x="71" y="0"/>
                    <a:pt x="71" y="0"/>
                  </a:cubicBezTo>
                  <a:cubicBezTo>
                    <a:pt x="71" y="0"/>
                    <a:pt x="76" y="23"/>
                    <a:pt x="67" y="37"/>
                  </a:cubicBezTo>
                  <a:cubicBezTo>
                    <a:pt x="58" y="50"/>
                    <a:pt x="42" y="50"/>
                    <a:pt x="40" y="50"/>
                  </a:cubicBezTo>
                  <a:cubicBezTo>
                    <a:pt x="40" y="50"/>
                    <a:pt x="40" y="50"/>
                    <a:pt x="40" y="50"/>
                  </a:cubicBezTo>
                  <a:cubicBezTo>
                    <a:pt x="40" y="50"/>
                    <a:pt x="23" y="52"/>
                    <a:pt x="13" y="42"/>
                  </a:cubicBezTo>
                  <a:cubicBezTo>
                    <a:pt x="2" y="31"/>
                    <a:pt x="0" y="1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1" name="Aitds8-6"/>
            <p:cNvSpPr/>
            <p:nvPr/>
          </p:nvSpPr>
          <p:spPr bwMode="auto">
            <a:xfrm>
              <a:off x="3556000" y="2873375"/>
              <a:ext cx="277813" cy="180975"/>
            </a:xfrm>
            <a:custGeom>
              <a:avLst/>
              <a:gdLst>
                <a:gd name="T0" fmla="*/ 1 w 74"/>
                <a:gd name="T1" fmla="*/ 3 h 48"/>
                <a:gd name="T2" fmla="*/ 28 w 74"/>
                <a:gd name="T3" fmla="*/ 13 h 48"/>
                <a:gd name="T4" fmla="*/ 36 w 74"/>
                <a:gd name="T5" fmla="*/ 40 h 48"/>
                <a:gd name="T6" fmla="*/ 46 w 74"/>
                <a:gd name="T7" fmla="*/ 12 h 48"/>
                <a:gd name="T8" fmla="*/ 72 w 74"/>
                <a:gd name="T9" fmla="*/ 0 h 48"/>
                <a:gd name="T10" fmla="*/ 63 w 74"/>
                <a:gd name="T11" fmla="*/ 36 h 48"/>
                <a:gd name="T12" fmla="*/ 35 w 74"/>
                <a:gd name="T13" fmla="*/ 45 h 48"/>
                <a:gd name="T14" fmla="*/ 35 w 74"/>
                <a:gd name="T15" fmla="*/ 46 h 48"/>
                <a:gd name="T16" fmla="*/ 9 w 74"/>
                <a:gd name="T17" fmla="*/ 33 h 48"/>
                <a:gd name="T18" fmla="*/ 1 w 74"/>
                <a:gd name="T19"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8">
                  <a:moveTo>
                    <a:pt x="1" y="3"/>
                  </a:moveTo>
                  <a:cubicBezTo>
                    <a:pt x="1" y="3"/>
                    <a:pt x="18" y="1"/>
                    <a:pt x="28" y="13"/>
                  </a:cubicBezTo>
                  <a:cubicBezTo>
                    <a:pt x="35" y="21"/>
                    <a:pt x="36" y="33"/>
                    <a:pt x="36" y="40"/>
                  </a:cubicBezTo>
                  <a:cubicBezTo>
                    <a:pt x="37" y="34"/>
                    <a:pt x="39" y="21"/>
                    <a:pt x="46" y="12"/>
                  </a:cubicBezTo>
                  <a:cubicBezTo>
                    <a:pt x="55" y="0"/>
                    <a:pt x="72" y="0"/>
                    <a:pt x="72" y="0"/>
                  </a:cubicBezTo>
                  <a:cubicBezTo>
                    <a:pt x="73" y="0"/>
                    <a:pt x="74" y="24"/>
                    <a:pt x="63" y="36"/>
                  </a:cubicBezTo>
                  <a:cubicBezTo>
                    <a:pt x="53" y="48"/>
                    <a:pt x="37" y="45"/>
                    <a:pt x="35" y="45"/>
                  </a:cubicBezTo>
                  <a:cubicBezTo>
                    <a:pt x="35" y="46"/>
                    <a:pt x="35" y="46"/>
                    <a:pt x="35" y="46"/>
                  </a:cubicBezTo>
                  <a:cubicBezTo>
                    <a:pt x="35" y="46"/>
                    <a:pt x="18" y="45"/>
                    <a:pt x="9" y="33"/>
                  </a:cubicBezTo>
                  <a:cubicBezTo>
                    <a:pt x="0" y="22"/>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2" name="Aitds8-7"/>
            <p:cNvSpPr/>
            <p:nvPr/>
          </p:nvSpPr>
          <p:spPr bwMode="auto">
            <a:xfrm>
              <a:off x="3540125" y="3043238"/>
              <a:ext cx="282575" cy="192088"/>
            </a:xfrm>
            <a:custGeom>
              <a:avLst/>
              <a:gdLst>
                <a:gd name="T0" fmla="*/ 3 w 75"/>
                <a:gd name="T1" fmla="*/ 0 h 51"/>
                <a:gd name="T2" fmla="*/ 29 w 75"/>
                <a:gd name="T3" fmla="*/ 13 h 51"/>
                <a:gd name="T4" fmla="*/ 33 w 75"/>
                <a:gd name="T5" fmla="*/ 41 h 51"/>
                <a:gd name="T6" fmla="*/ 47 w 75"/>
                <a:gd name="T7" fmla="*/ 15 h 51"/>
                <a:gd name="T8" fmla="*/ 75 w 75"/>
                <a:gd name="T9" fmla="*/ 6 h 51"/>
                <a:gd name="T10" fmla="*/ 61 w 75"/>
                <a:gd name="T11" fmla="*/ 41 h 51"/>
                <a:gd name="T12" fmla="*/ 32 w 75"/>
                <a:gd name="T13" fmla="*/ 46 h 51"/>
                <a:gd name="T14" fmla="*/ 32 w 75"/>
                <a:gd name="T15" fmla="*/ 47 h 51"/>
                <a:gd name="T16" fmla="*/ 8 w 75"/>
                <a:gd name="T17" fmla="*/ 31 h 51"/>
                <a:gd name="T18" fmla="*/ 3 w 7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1">
                  <a:moveTo>
                    <a:pt x="3" y="0"/>
                  </a:moveTo>
                  <a:cubicBezTo>
                    <a:pt x="3" y="0"/>
                    <a:pt x="21" y="0"/>
                    <a:pt x="29" y="13"/>
                  </a:cubicBezTo>
                  <a:cubicBezTo>
                    <a:pt x="35" y="22"/>
                    <a:pt x="34" y="35"/>
                    <a:pt x="33" y="41"/>
                  </a:cubicBezTo>
                  <a:cubicBezTo>
                    <a:pt x="35" y="35"/>
                    <a:pt x="39" y="23"/>
                    <a:pt x="47" y="15"/>
                  </a:cubicBezTo>
                  <a:cubicBezTo>
                    <a:pt x="58" y="4"/>
                    <a:pt x="75" y="6"/>
                    <a:pt x="75" y="6"/>
                  </a:cubicBezTo>
                  <a:cubicBezTo>
                    <a:pt x="75" y="6"/>
                    <a:pt x="73" y="30"/>
                    <a:pt x="61" y="41"/>
                  </a:cubicBezTo>
                  <a:cubicBezTo>
                    <a:pt x="49" y="51"/>
                    <a:pt x="33" y="46"/>
                    <a:pt x="32" y="46"/>
                  </a:cubicBezTo>
                  <a:cubicBezTo>
                    <a:pt x="32" y="46"/>
                    <a:pt x="32" y="47"/>
                    <a:pt x="32" y="47"/>
                  </a:cubicBezTo>
                  <a:cubicBezTo>
                    <a:pt x="32" y="47"/>
                    <a:pt x="15" y="44"/>
                    <a:pt x="8" y="31"/>
                  </a:cubicBezTo>
                  <a:cubicBezTo>
                    <a:pt x="0" y="18"/>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3" name="Aitds8-8"/>
            <p:cNvSpPr/>
            <p:nvPr/>
          </p:nvSpPr>
          <p:spPr bwMode="auto">
            <a:xfrm>
              <a:off x="3506788" y="3197225"/>
              <a:ext cx="282575" cy="214313"/>
            </a:xfrm>
            <a:custGeom>
              <a:avLst/>
              <a:gdLst>
                <a:gd name="T0" fmla="*/ 5 w 75"/>
                <a:gd name="T1" fmla="*/ 0 h 57"/>
                <a:gd name="T2" fmla="*/ 29 w 75"/>
                <a:gd name="T3" fmla="*/ 16 h 57"/>
                <a:gd name="T4" fmla="*/ 29 w 75"/>
                <a:gd name="T5" fmla="*/ 45 h 57"/>
                <a:gd name="T6" fmla="*/ 46 w 75"/>
                <a:gd name="T7" fmla="*/ 21 h 57"/>
                <a:gd name="T8" fmla="*/ 75 w 75"/>
                <a:gd name="T9" fmla="*/ 16 h 57"/>
                <a:gd name="T10" fmla="*/ 56 w 75"/>
                <a:gd name="T11" fmla="*/ 49 h 57"/>
                <a:gd name="T12" fmla="*/ 27 w 75"/>
                <a:gd name="T13" fmla="*/ 50 h 57"/>
                <a:gd name="T14" fmla="*/ 27 w 75"/>
                <a:gd name="T15" fmla="*/ 50 h 57"/>
                <a:gd name="T16" fmla="*/ 5 w 75"/>
                <a:gd name="T17" fmla="*/ 31 h 57"/>
                <a:gd name="T18" fmla="*/ 5 w 75"/>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7">
                  <a:moveTo>
                    <a:pt x="5" y="0"/>
                  </a:moveTo>
                  <a:cubicBezTo>
                    <a:pt x="5" y="0"/>
                    <a:pt x="22" y="2"/>
                    <a:pt x="29" y="16"/>
                  </a:cubicBezTo>
                  <a:cubicBezTo>
                    <a:pt x="33" y="26"/>
                    <a:pt x="31" y="39"/>
                    <a:pt x="29" y="45"/>
                  </a:cubicBezTo>
                  <a:cubicBezTo>
                    <a:pt x="31" y="39"/>
                    <a:pt x="37" y="27"/>
                    <a:pt x="46" y="21"/>
                  </a:cubicBezTo>
                  <a:cubicBezTo>
                    <a:pt x="59" y="11"/>
                    <a:pt x="75" y="16"/>
                    <a:pt x="75" y="16"/>
                  </a:cubicBezTo>
                  <a:cubicBezTo>
                    <a:pt x="75" y="16"/>
                    <a:pt x="70" y="40"/>
                    <a:pt x="56" y="49"/>
                  </a:cubicBezTo>
                  <a:cubicBezTo>
                    <a:pt x="43" y="57"/>
                    <a:pt x="28" y="50"/>
                    <a:pt x="27" y="50"/>
                  </a:cubicBezTo>
                  <a:cubicBezTo>
                    <a:pt x="27" y="50"/>
                    <a:pt x="27" y="50"/>
                    <a:pt x="27" y="50"/>
                  </a:cubicBezTo>
                  <a:cubicBezTo>
                    <a:pt x="27" y="50"/>
                    <a:pt x="11" y="45"/>
                    <a:pt x="5" y="31"/>
                  </a:cubicBezTo>
                  <a:cubicBezTo>
                    <a:pt x="0" y="17"/>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4" name="Aitds8-9"/>
            <p:cNvSpPr/>
            <p:nvPr/>
          </p:nvSpPr>
          <p:spPr bwMode="auto">
            <a:xfrm>
              <a:off x="3446463" y="3344863"/>
              <a:ext cx="285750" cy="236538"/>
            </a:xfrm>
            <a:custGeom>
              <a:avLst/>
              <a:gdLst>
                <a:gd name="T0" fmla="*/ 8 w 76"/>
                <a:gd name="T1" fmla="*/ 0 h 63"/>
                <a:gd name="T2" fmla="*/ 29 w 76"/>
                <a:gd name="T3" fmla="*/ 20 h 63"/>
                <a:gd name="T4" fmla="*/ 25 w 76"/>
                <a:gd name="T5" fmla="*/ 49 h 63"/>
                <a:gd name="T6" fmla="*/ 46 w 76"/>
                <a:gd name="T7" fmla="*/ 27 h 63"/>
                <a:gd name="T8" fmla="*/ 75 w 76"/>
                <a:gd name="T9" fmla="*/ 27 h 63"/>
                <a:gd name="T10" fmla="*/ 52 w 76"/>
                <a:gd name="T11" fmla="*/ 57 h 63"/>
                <a:gd name="T12" fmla="*/ 23 w 76"/>
                <a:gd name="T13" fmla="*/ 54 h 63"/>
                <a:gd name="T14" fmla="*/ 22 w 76"/>
                <a:gd name="T15" fmla="*/ 54 h 63"/>
                <a:gd name="T16" fmla="*/ 4 w 76"/>
                <a:gd name="T17" fmla="*/ 32 h 63"/>
                <a:gd name="T18" fmla="*/ 8 w 7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3">
                  <a:moveTo>
                    <a:pt x="8" y="0"/>
                  </a:moveTo>
                  <a:cubicBezTo>
                    <a:pt x="8" y="0"/>
                    <a:pt x="25" y="5"/>
                    <a:pt x="29" y="20"/>
                  </a:cubicBezTo>
                  <a:cubicBezTo>
                    <a:pt x="32" y="31"/>
                    <a:pt x="28" y="43"/>
                    <a:pt x="25" y="49"/>
                  </a:cubicBezTo>
                  <a:cubicBezTo>
                    <a:pt x="29" y="43"/>
                    <a:pt x="36" y="32"/>
                    <a:pt x="46" y="27"/>
                  </a:cubicBezTo>
                  <a:cubicBezTo>
                    <a:pt x="60" y="19"/>
                    <a:pt x="75" y="27"/>
                    <a:pt x="75" y="27"/>
                  </a:cubicBezTo>
                  <a:cubicBezTo>
                    <a:pt x="76" y="27"/>
                    <a:pt x="67" y="49"/>
                    <a:pt x="52" y="57"/>
                  </a:cubicBezTo>
                  <a:cubicBezTo>
                    <a:pt x="37" y="63"/>
                    <a:pt x="24" y="54"/>
                    <a:pt x="23" y="54"/>
                  </a:cubicBezTo>
                  <a:cubicBezTo>
                    <a:pt x="22" y="54"/>
                    <a:pt x="22" y="54"/>
                    <a:pt x="22" y="54"/>
                  </a:cubicBezTo>
                  <a:cubicBezTo>
                    <a:pt x="22" y="54"/>
                    <a:pt x="7" y="46"/>
                    <a:pt x="4" y="32"/>
                  </a:cubicBezTo>
                  <a:cubicBezTo>
                    <a:pt x="0" y="17"/>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65" name="Aitds8-10"/>
            <p:cNvSpPr/>
            <p:nvPr/>
          </p:nvSpPr>
          <p:spPr bwMode="auto">
            <a:xfrm>
              <a:off x="3311525" y="3562350"/>
              <a:ext cx="225425" cy="268288"/>
            </a:xfrm>
            <a:custGeom>
              <a:avLst/>
              <a:gdLst>
                <a:gd name="T0" fmla="*/ 0 w 60"/>
                <a:gd name="T1" fmla="*/ 62 h 71"/>
                <a:gd name="T2" fmla="*/ 9 w 60"/>
                <a:gd name="T3" fmla="*/ 71 h 71"/>
                <a:gd name="T4" fmla="*/ 60 w 60"/>
                <a:gd name="T5" fmla="*/ 6 h 71"/>
                <a:gd name="T6" fmla="*/ 49 w 60"/>
                <a:gd name="T7" fmla="*/ 0 h 71"/>
                <a:gd name="T8" fmla="*/ 0 w 60"/>
                <a:gd name="T9" fmla="*/ 62 h 71"/>
              </a:gdLst>
              <a:ahLst/>
              <a:cxnLst>
                <a:cxn ang="0">
                  <a:pos x="T0" y="T1"/>
                </a:cxn>
                <a:cxn ang="0">
                  <a:pos x="T2" y="T3"/>
                </a:cxn>
                <a:cxn ang="0">
                  <a:pos x="T4" y="T5"/>
                </a:cxn>
                <a:cxn ang="0">
                  <a:pos x="T6" y="T7"/>
                </a:cxn>
                <a:cxn ang="0">
                  <a:pos x="T8" y="T9"/>
                </a:cxn>
              </a:cxnLst>
              <a:rect l="0" t="0" r="r" b="b"/>
              <a:pathLst>
                <a:path w="60" h="71">
                  <a:moveTo>
                    <a:pt x="0" y="62"/>
                  </a:moveTo>
                  <a:cubicBezTo>
                    <a:pt x="3" y="65"/>
                    <a:pt x="6" y="68"/>
                    <a:pt x="9" y="71"/>
                  </a:cubicBezTo>
                  <a:cubicBezTo>
                    <a:pt x="29" y="51"/>
                    <a:pt x="46" y="29"/>
                    <a:pt x="60" y="6"/>
                  </a:cubicBezTo>
                  <a:cubicBezTo>
                    <a:pt x="56" y="4"/>
                    <a:pt x="53" y="2"/>
                    <a:pt x="49" y="0"/>
                  </a:cubicBezTo>
                  <a:cubicBezTo>
                    <a:pt x="36" y="22"/>
                    <a:pt x="19" y="43"/>
                    <a:pt x="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grpSp>
        <p:nvGrpSpPr>
          <p:cNvPr id="66" name="Aitds2"/>
          <p:cNvGrpSpPr/>
          <p:nvPr>
            <p:custDataLst>
              <p:tags r:id="rId1"/>
            </p:custDataLst>
          </p:nvPr>
        </p:nvGrpSpPr>
        <p:grpSpPr>
          <a:xfrm>
            <a:off x="891160" y="2234705"/>
            <a:ext cx="10549116" cy="388934"/>
            <a:chOff x="947249" y="780929"/>
            <a:chExt cx="10549116" cy="388934"/>
          </a:xfrm>
        </p:grpSpPr>
        <p:sp>
          <p:nvSpPr>
            <p:cNvPr id="67" name="Aitds2-1"/>
            <p:cNvSpPr/>
            <p:nvPr>
              <p:custDataLst>
                <p:tags r:id="rId2"/>
              </p:custDataLst>
            </p:nvPr>
          </p:nvSpPr>
          <p:spPr>
            <a:xfrm>
              <a:off x="5957270" y="780929"/>
              <a:ext cx="388934"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68" name="Aitds2-2"/>
            <p:cNvSpPr/>
            <p:nvPr>
              <p:custDataLst>
                <p:tags r:id="rId3"/>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cxnSp>
        <p:nvCxnSpPr>
          <p:cNvPr id="69" name="Aitds3"/>
          <p:cNvCxnSpPr/>
          <p:nvPr>
            <p:custDataLst>
              <p:tags r:id="rId4"/>
            </p:custDataLst>
          </p:nvPr>
        </p:nvCxnSpPr>
        <p:spPr>
          <a:xfrm>
            <a:off x="6288443" y="3506263"/>
            <a:ext cx="0" cy="1935000"/>
          </a:xfrm>
          <a:prstGeom prst="line">
            <a:avLst/>
          </a:prstGeom>
          <a:ln w="3175" cap="rnd">
            <a:solidFill>
              <a:srgbClr val="9B0D13"/>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79" name="Aitds7"/>
          <p:cNvCxnSpPr/>
          <p:nvPr>
            <p:custDataLst>
              <p:tags r:id="rId5"/>
            </p:custDataLst>
          </p:nvPr>
        </p:nvCxnSpPr>
        <p:spPr>
          <a:xfrm>
            <a:off x="10300312" y="3457523"/>
            <a:ext cx="0" cy="1935000"/>
          </a:xfrm>
          <a:prstGeom prst="line">
            <a:avLst/>
          </a:prstGeom>
          <a:ln w="3175" cap="rnd">
            <a:solidFill>
              <a:srgbClr val="9B0D13"/>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80" name="Aitds8"/>
          <p:cNvGrpSpPr/>
          <p:nvPr>
            <p:custDataLst>
              <p:tags r:id="rId6"/>
            </p:custDataLst>
          </p:nvPr>
        </p:nvGrpSpPr>
        <p:grpSpPr>
          <a:xfrm>
            <a:off x="3012440" y="2867660"/>
            <a:ext cx="3046730" cy="3385324"/>
            <a:chOff x="956620" y="3649240"/>
            <a:chExt cx="2815884" cy="3385371"/>
          </a:xfrm>
        </p:grpSpPr>
        <p:sp>
          <p:nvSpPr>
            <p:cNvPr id="81" name="Aitds8-1"/>
            <p:cNvSpPr/>
            <p:nvPr>
              <p:custDataLst>
                <p:tags r:id="rId7"/>
              </p:custDataLst>
            </p:nvPr>
          </p:nvSpPr>
          <p:spPr>
            <a:xfrm>
              <a:off x="956620" y="4866056"/>
              <a:ext cx="2797694" cy="2168555"/>
            </a:xfrm>
            <a:prstGeom prst="rect">
              <a:avLst/>
            </a:prstGeom>
          </p:spPr>
          <p:txBody>
            <a:bodyPr wrap="square">
              <a:spAutoFit/>
            </a:bodyPr>
            <a:lstStyle/>
            <a:p>
              <a:pPr algn="just" eaLnBrk="1" fontAlgn="auto" latinLnBrk="0" hangingPunct="1">
                <a:lnSpc>
                  <a:spcPct val="150000"/>
                </a:lnSpc>
                <a:defRPr/>
              </a:pPr>
              <a:r>
                <a:rPr lang="zh-CN" altLang="zh-CN" sz="1800" b="1" kern="100" dirty="0">
                  <a:latin typeface="微软雅黑" panose="020B0503020204020204" pitchFamily="34" charset="-122"/>
                  <a:ea typeface="微软雅黑" panose="020B0503020204020204" pitchFamily="34" charset="-122"/>
                  <a:cs typeface="微软雅黑" panose="020B0503020204020204" pitchFamily="34" charset="-122"/>
                </a:rPr>
                <a:t>建设教育强国是中华民族伟大复兴的基础工程，必须把教育事业放在优先位置</a:t>
              </a:r>
              <a:r>
                <a:rPr lang="en-US" altLang="zh-CN" sz="18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00" b="1" kern="100" dirty="0">
                  <a:latin typeface="微软雅黑" panose="020B0503020204020204" pitchFamily="34" charset="-122"/>
                  <a:ea typeface="微软雅黑" panose="020B0503020204020204" pitchFamily="34" charset="-122"/>
                  <a:cs typeface="微软雅黑" panose="020B0503020204020204" pitchFamily="34" charset="-122"/>
                </a:rPr>
                <a:t>培养德智体美全面发展的社会主义建设者和接班人。</a:t>
              </a:r>
              <a:endParaRPr lang="en-US" altLang="zh-CN" sz="1800" b="1" kern="1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82" name="Aitds8-2"/>
            <p:cNvSpPr txBox="1"/>
            <p:nvPr>
              <p:custDataLst>
                <p:tags r:id="rId8"/>
              </p:custDataLst>
            </p:nvPr>
          </p:nvSpPr>
          <p:spPr>
            <a:xfrm>
              <a:off x="956620" y="3649240"/>
              <a:ext cx="2815884" cy="9531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Agency FB" panose="02010600030101010101" pitchFamily="34" charset="-122"/>
                  <a:ea typeface="阿里巴巴普惠体" panose="00020600040101010101" pitchFamily="18" charset="-122"/>
                  <a:cs typeface="+mn-cs"/>
                </a:rPr>
                <a:t>03</a:t>
              </a:r>
              <a:r>
                <a:rPr lang="zh-CN" altLang="zh-CN" sz="2000" b="1" kern="1200" dirty="0">
                  <a:solidFill>
                    <a:srgbClr val="C00000"/>
                  </a:solidFill>
                  <a:latin typeface="Agency FB" panose="02010600030101010101" pitchFamily="34" charset="-122"/>
                  <a:ea typeface="阿里巴巴普惠体" panose="00020600040101010101" pitchFamily="18" charset="-122"/>
                  <a:cs typeface="+mn-cs"/>
                </a:rPr>
                <a:t>十九大教育方针的表述</a:t>
              </a:r>
              <a:endParaRPr lang="zh-CN" altLang="en-US" sz="2000" b="1" kern="1200" dirty="0">
                <a:solidFill>
                  <a:srgbClr val="C00000"/>
                </a:solidFill>
                <a:latin typeface="Agency FB" panose="02010600030101010101" pitchFamily="34" charset="-122"/>
                <a:ea typeface="阿里巴巴普惠体" panose="00020600040101010101" pitchFamily="18" charset="-122"/>
                <a:cs typeface="+mn-cs"/>
              </a:endParaRPr>
            </a:p>
          </p:txBody>
        </p:sp>
        <p:sp>
          <p:nvSpPr>
            <p:cNvPr id="83" name="Aitds8-3"/>
            <p:cNvSpPr/>
            <p:nvPr>
              <p:custDataLst>
                <p:tags r:id="rId9"/>
              </p:custDataLst>
            </p:nvPr>
          </p:nvSpPr>
          <p:spPr>
            <a:xfrm>
              <a:off x="1149594" y="4249852"/>
              <a:ext cx="36764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grpSp>
      <p:grpSp>
        <p:nvGrpSpPr>
          <p:cNvPr id="84" name="Aitds9"/>
          <p:cNvGrpSpPr/>
          <p:nvPr>
            <p:custDataLst>
              <p:tags r:id="rId10"/>
            </p:custDataLst>
          </p:nvPr>
        </p:nvGrpSpPr>
        <p:grpSpPr>
          <a:xfrm>
            <a:off x="6693535" y="2846070"/>
            <a:ext cx="3239770" cy="3418840"/>
            <a:chOff x="976850" y="3423584"/>
            <a:chExt cx="2726684" cy="3418977"/>
          </a:xfrm>
        </p:grpSpPr>
        <p:sp>
          <p:nvSpPr>
            <p:cNvPr id="85" name="Aitds9-1"/>
            <p:cNvSpPr/>
            <p:nvPr>
              <p:custDataLst>
                <p:tags r:id="rId11"/>
              </p:custDataLst>
            </p:nvPr>
          </p:nvSpPr>
          <p:spPr>
            <a:xfrm>
              <a:off x="1071445" y="4673949"/>
              <a:ext cx="2504894" cy="2168612"/>
            </a:xfrm>
            <a:prstGeom prst="rect">
              <a:avLst/>
            </a:prstGeom>
          </p:spPr>
          <p:txBody>
            <a:bodyPr wrap="square">
              <a:spAutoFit/>
            </a:bodyPr>
            <a:lstStyle/>
            <a:p>
              <a:pPr algn="just" eaLnBrk="1" fontAlgn="auto" latinLnBrk="0" hangingPunct="1">
                <a:lnSpc>
                  <a:spcPct val="150000"/>
                </a:lnSpc>
                <a:defRPr/>
              </a:pPr>
              <a:r>
                <a:rPr lang="en-US" altLang="zh-CN" sz="1800" b="1" kern="100" dirty="0">
                  <a:latin typeface="微软雅黑" panose="020B0503020204020204" pitchFamily="34" charset="-122"/>
                  <a:ea typeface="微软雅黑" panose="020B0503020204020204" pitchFamily="34" charset="-122"/>
                  <a:cs typeface="微软雅黑" panose="020B0503020204020204" pitchFamily="34" charset="-122"/>
                </a:rPr>
                <a:t>2018</a:t>
              </a:r>
              <a:r>
                <a:rPr lang="zh-CN" altLang="zh-CN" sz="1800" b="1" kern="100" dirty="0">
                  <a:latin typeface="微软雅黑" panose="020B0503020204020204" pitchFamily="34" charset="-122"/>
                  <a:ea typeface="微软雅黑" panose="020B0503020204020204" pitchFamily="34" charset="-122"/>
                  <a:cs typeface="微软雅黑" panose="020B0503020204020204" pitchFamily="34" charset="-122"/>
                </a:rPr>
                <a:t>年全国教育大会上，习近平总书记提出了</a:t>
              </a:r>
              <a:r>
                <a:rPr lang="en-US" altLang="zh-CN" sz="18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九个坚持</a:t>
              </a:r>
              <a:r>
                <a:rPr lang="en-US" altLang="zh-CN" sz="18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00" b="1" kern="100" dirty="0">
                  <a:latin typeface="微软雅黑" panose="020B0503020204020204" pitchFamily="34" charset="-122"/>
                  <a:ea typeface="微软雅黑" panose="020B0503020204020204" pitchFamily="34" charset="-122"/>
                  <a:cs typeface="微软雅黑" panose="020B0503020204020204" pitchFamily="34" charset="-122"/>
                </a:rPr>
                <a:t>，“在实践中就教育理念发展中提出一系列新理念、新思想、新观念。</a:t>
              </a:r>
              <a:endParaRPr lang="en-US" altLang="zh-CN" sz="1800" b="1" kern="1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86" name="Aitds9-2"/>
            <p:cNvSpPr txBox="1"/>
            <p:nvPr>
              <p:custDataLst>
                <p:tags r:id="rId12"/>
              </p:custDataLst>
            </p:nvPr>
          </p:nvSpPr>
          <p:spPr>
            <a:xfrm>
              <a:off x="976850" y="3423584"/>
              <a:ext cx="2726684" cy="9531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Agency FB" panose="02010600030101010101" pitchFamily="34" charset="-122"/>
                  <a:ea typeface="阿里巴巴普惠体" panose="00020600040101010101" pitchFamily="18" charset="-122"/>
                  <a:cs typeface="+mn-cs"/>
                </a:rPr>
                <a:t>04</a:t>
              </a:r>
              <a:r>
                <a:rPr lang="zh-CN" altLang="zh-CN" sz="2000" b="1" kern="1200" dirty="0">
                  <a:solidFill>
                    <a:srgbClr val="C00000"/>
                  </a:solidFill>
                  <a:latin typeface="Agency FB" panose="02010600030101010101" pitchFamily="34" charset="-122"/>
                  <a:ea typeface="阿里巴巴普惠体" panose="00020600040101010101" pitchFamily="18" charset="-122"/>
                  <a:cs typeface="+mn-cs"/>
                </a:rPr>
                <a:t>习近平 “九个坚持”重要论述</a:t>
              </a:r>
              <a:endParaRPr lang="zh-CN" altLang="en-US" sz="2000" b="1" kern="1200" dirty="0">
                <a:solidFill>
                  <a:srgbClr val="C00000"/>
                </a:solidFill>
                <a:latin typeface="Agency FB" panose="02010600030101010101" pitchFamily="34" charset="-122"/>
                <a:ea typeface="阿里巴巴普惠体" panose="00020600040101010101" pitchFamily="18" charset="-122"/>
                <a:cs typeface="+mn-cs"/>
              </a:endParaRPr>
            </a:p>
          </p:txBody>
        </p:sp>
        <p:sp>
          <p:nvSpPr>
            <p:cNvPr id="87" name="Aitds9-3"/>
            <p:cNvSpPr/>
            <p:nvPr>
              <p:custDataLst>
                <p:tags r:id="rId13"/>
              </p:custDataLst>
            </p:nvPr>
          </p:nvSpPr>
          <p:spPr>
            <a:xfrm>
              <a:off x="1014158" y="4101820"/>
              <a:ext cx="367646"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grpSp>
      <p:cxnSp>
        <p:nvCxnSpPr>
          <p:cNvPr id="2" name="Aitds7"/>
          <p:cNvCxnSpPr/>
          <p:nvPr>
            <p:custDataLst>
              <p:tags r:id="rId14"/>
            </p:custDataLst>
          </p:nvPr>
        </p:nvCxnSpPr>
        <p:spPr>
          <a:xfrm>
            <a:off x="2594587" y="3569918"/>
            <a:ext cx="0" cy="1935000"/>
          </a:xfrm>
          <a:prstGeom prst="line">
            <a:avLst/>
          </a:prstGeom>
          <a:ln w="3175" cap="rnd">
            <a:solidFill>
              <a:srgbClr val="9B0D13"/>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par>
                                <p:cTn id="10" presetID="35" presetClass="path" presetSubtype="0" accel="50000" decel="50000" fill="hold" grpId="1" nodeType="withEffect">
                                  <p:stCondLst>
                                    <p:cond delay="0"/>
                                  </p:stCondLst>
                                  <p:childTnLst>
                                    <p:animMotion origin="layout" path="M 3.75E-6 2.59259E-6 L -0.41185 2.59259E-6 " pathEditMode="relative" rAng="0" ptsTypes="AA">
                                      <p:cBhvr>
                                        <p:cTn id="11" dur="2000" spd="-100000" fill="hold"/>
                                        <p:tgtEl>
                                          <p:spTgt spid="29"/>
                                        </p:tgtEl>
                                        <p:attrNameLst>
                                          <p:attrName>ppt_x</p:attrName>
                                          <p:attrName>ppt_y</p:attrName>
                                        </p:attrNameLst>
                                      </p:cBhvr>
                                      <p:rCtr x="-20599" y="0"/>
                                    </p:animMotion>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500"/>
                                        <p:tgtEl>
                                          <p:spTgt spid="66"/>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up)">
                                      <p:cBhvr>
                                        <p:cTn id="26" dur="500"/>
                                        <p:tgtEl>
                                          <p:spTgt spid="69"/>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fade">
                                      <p:cBhvr>
                                        <p:cTn id="30" dur="1000"/>
                                        <p:tgtEl>
                                          <p:spTgt spid="80"/>
                                        </p:tgtEl>
                                      </p:cBhvr>
                                    </p:animEffect>
                                    <p:anim calcmode="lin" valueType="num">
                                      <p:cBhvr>
                                        <p:cTn id="31" dur="1000" fill="hold"/>
                                        <p:tgtEl>
                                          <p:spTgt spid="80"/>
                                        </p:tgtEl>
                                        <p:attrNameLst>
                                          <p:attrName>ppt_x</p:attrName>
                                        </p:attrNameLst>
                                      </p:cBhvr>
                                      <p:tavLst>
                                        <p:tav tm="0">
                                          <p:val>
                                            <p:strVal val="#ppt_x"/>
                                          </p:val>
                                        </p:tav>
                                        <p:tav tm="100000">
                                          <p:val>
                                            <p:strVal val="#ppt_x"/>
                                          </p:val>
                                        </p:tav>
                                      </p:tavLst>
                                    </p:anim>
                                    <p:anim calcmode="lin" valueType="num">
                                      <p:cBhvr>
                                        <p:cTn id="32" dur="1000" fill="hold"/>
                                        <p:tgtEl>
                                          <p:spTgt spid="80"/>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22" presetClass="entr" presetSubtype="1"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up)">
                                      <p:cBhvr>
                                        <p:cTn id="36" dur="500"/>
                                        <p:tgtEl>
                                          <p:spTgt spid="79"/>
                                        </p:tgtEl>
                                      </p:cBhvr>
                                    </p:animEffect>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1000"/>
                                        <p:tgtEl>
                                          <p:spTgt spid="84"/>
                                        </p:tgtEl>
                                      </p:cBhvr>
                                    </p:animEffect>
                                    <p:anim calcmode="lin" valueType="num">
                                      <p:cBhvr>
                                        <p:cTn id="41" dur="1000" fill="hold"/>
                                        <p:tgtEl>
                                          <p:spTgt spid="84"/>
                                        </p:tgtEl>
                                        <p:attrNameLst>
                                          <p:attrName>ppt_x</p:attrName>
                                        </p:attrNameLst>
                                      </p:cBhvr>
                                      <p:tavLst>
                                        <p:tav tm="0">
                                          <p:val>
                                            <p:strVal val="#ppt_x"/>
                                          </p:val>
                                        </p:tav>
                                        <p:tav tm="100000">
                                          <p:val>
                                            <p:strVal val="#ppt_x"/>
                                          </p:val>
                                        </p:tav>
                                      </p:tavLst>
                                    </p:anim>
                                    <p:anim calcmode="lin" valueType="num">
                                      <p:cBhvr>
                                        <p:cTn id="42" dur="1000" fill="hold"/>
                                        <p:tgtEl>
                                          <p:spTgt spid="84"/>
                                        </p:tgtEl>
                                        <p:attrNameLst>
                                          <p:attrName>ppt_y</p:attrName>
                                        </p:attrNameLst>
                                      </p:cBhvr>
                                      <p:tavLst>
                                        <p:tav tm="0">
                                          <p:val>
                                            <p:strVal val="#ppt_y+.1"/>
                                          </p:val>
                                        </p:tav>
                                        <p:tav tm="100000">
                                          <p:val>
                                            <p:strVal val="#ppt_y"/>
                                          </p:val>
                                        </p:tav>
                                      </p:tavLst>
                                    </p:anim>
                                  </p:childTnLst>
                                </p:cTn>
                              </p:par>
                            </p:childTnLst>
                          </p:cTn>
                        </p:par>
                        <p:par>
                          <p:cTn id="43" fill="hold">
                            <p:stCondLst>
                              <p:cond delay="5000"/>
                            </p:stCondLst>
                            <p:childTnLst>
                              <p:par>
                                <p:cTn id="44" presetID="22" presetClass="entr" presetSubtype="1"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itds2"/>
          <p:cNvSpPr txBox="1"/>
          <p:nvPr/>
        </p:nvSpPr>
        <p:spPr>
          <a:xfrm>
            <a:off x="900564" y="103328"/>
            <a:ext cx="4039380"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“九个坚持”</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 name="Aitds3"/>
          <p:cNvSpPr/>
          <p:nvPr/>
        </p:nvSpPr>
        <p:spPr>
          <a:xfrm rot="18900000" flipH="1">
            <a:off x="1568630" y="1275211"/>
            <a:ext cx="240017" cy="24001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grpSp>
        <p:nvGrpSpPr>
          <p:cNvPr id="16" name="Aitds4"/>
          <p:cNvGrpSpPr/>
          <p:nvPr/>
        </p:nvGrpSpPr>
        <p:grpSpPr>
          <a:xfrm>
            <a:off x="830223" y="1032023"/>
            <a:ext cx="724620" cy="724615"/>
            <a:chOff x="5613944" y="2348233"/>
            <a:chExt cx="920788" cy="920788"/>
          </a:xfrm>
        </p:grpSpPr>
        <p:sp>
          <p:nvSpPr>
            <p:cNvPr id="17"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18"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01</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19" name="Aitds5"/>
          <p:cNvSpPr/>
          <p:nvPr/>
        </p:nvSpPr>
        <p:spPr>
          <a:xfrm>
            <a:off x="1905252" y="1112123"/>
            <a:ext cx="5775078" cy="564414"/>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坚持党对教育事业的全面领导</a:t>
            </a:r>
            <a:endParaRPr lang="zh-CN" altLang="zh-CN" sz="20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20" name="Aitds3"/>
          <p:cNvSpPr/>
          <p:nvPr/>
        </p:nvSpPr>
        <p:spPr>
          <a:xfrm rot="18900000" flipH="1">
            <a:off x="1568630" y="2181941"/>
            <a:ext cx="240017" cy="24001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grpSp>
        <p:nvGrpSpPr>
          <p:cNvPr id="21" name="Aitds4"/>
          <p:cNvGrpSpPr/>
          <p:nvPr/>
        </p:nvGrpSpPr>
        <p:grpSpPr>
          <a:xfrm>
            <a:off x="830223" y="1938753"/>
            <a:ext cx="724620" cy="724615"/>
            <a:chOff x="5613944" y="2348233"/>
            <a:chExt cx="920788" cy="920788"/>
          </a:xfrm>
        </p:grpSpPr>
        <p:sp>
          <p:nvSpPr>
            <p:cNvPr id="22"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23"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02</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24" name="Aitds5"/>
          <p:cNvSpPr/>
          <p:nvPr/>
        </p:nvSpPr>
        <p:spPr>
          <a:xfrm>
            <a:off x="1858357" y="2005778"/>
            <a:ext cx="9745609" cy="564414"/>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坚持立德树人根本任务</a:t>
            </a:r>
            <a:endParaRPr lang="zh-CN" altLang="zh-CN" sz="20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25" name="Aitds3"/>
          <p:cNvSpPr/>
          <p:nvPr/>
        </p:nvSpPr>
        <p:spPr>
          <a:xfrm rot="18900000" flipH="1">
            <a:off x="1568630" y="3110388"/>
            <a:ext cx="240017" cy="24001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grpSp>
        <p:nvGrpSpPr>
          <p:cNvPr id="26" name="Aitds4"/>
          <p:cNvGrpSpPr/>
          <p:nvPr/>
        </p:nvGrpSpPr>
        <p:grpSpPr>
          <a:xfrm>
            <a:off x="830223" y="2867200"/>
            <a:ext cx="724620" cy="724615"/>
            <a:chOff x="5613944" y="2348233"/>
            <a:chExt cx="920788" cy="920788"/>
          </a:xfrm>
        </p:grpSpPr>
        <p:sp>
          <p:nvSpPr>
            <p:cNvPr id="27"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28"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03</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29" name="Aitds5"/>
          <p:cNvSpPr/>
          <p:nvPr/>
        </p:nvSpPr>
        <p:spPr>
          <a:xfrm>
            <a:off x="1858357" y="2934225"/>
            <a:ext cx="9745609" cy="564414"/>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坚持优先发展教育事业</a:t>
            </a:r>
            <a:endParaRPr lang="zh-CN" altLang="zh-CN" sz="20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30" name="Aitds3"/>
          <p:cNvSpPr/>
          <p:nvPr/>
        </p:nvSpPr>
        <p:spPr>
          <a:xfrm rot="18900000" flipH="1">
            <a:off x="1568630" y="4017118"/>
            <a:ext cx="240017" cy="24001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grpSp>
        <p:nvGrpSpPr>
          <p:cNvPr id="31" name="Aitds4"/>
          <p:cNvGrpSpPr/>
          <p:nvPr/>
        </p:nvGrpSpPr>
        <p:grpSpPr>
          <a:xfrm>
            <a:off x="830223" y="3773930"/>
            <a:ext cx="724620" cy="724615"/>
            <a:chOff x="5613944" y="2348233"/>
            <a:chExt cx="920788" cy="920788"/>
          </a:xfrm>
        </p:grpSpPr>
        <p:sp>
          <p:nvSpPr>
            <p:cNvPr id="32"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33"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04</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34" name="Aitds5"/>
          <p:cNvSpPr/>
          <p:nvPr/>
        </p:nvSpPr>
        <p:spPr>
          <a:xfrm>
            <a:off x="1858355" y="3840956"/>
            <a:ext cx="9745609" cy="564414"/>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坚持社会主义办学方向</a:t>
            </a:r>
            <a:endParaRPr lang="zh-CN" altLang="zh-CN" sz="20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35" name="Aitds3"/>
          <p:cNvSpPr/>
          <p:nvPr/>
        </p:nvSpPr>
        <p:spPr>
          <a:xfrm rot="18900000" flipH="1">
            <a:off x="1568630" y="4951777"/>
            <a:ext cx="240017" cy="24001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grpSp>
        <p:nvGrpSpPr>
          <p:cNvPr id="36" name="Aitds4"/>
          <p:cNvGrpSpPr/>
          <p:nvPr/>
        </p:nvGrpSpPr>
        <p:grpSpPr>
          <a:xfrm>
            <a:off x="830223" y="4708589"/>
            <a:ext cx="724620" cy="724615"/>
            <a:chOff x="5613944" y="2348233"/>
            <a:chExt cx="920788" cy="920788"/>
          </a:xfrm>
        </p:grpSpPr>
        <p:sp>
          <p:nvSpPr>
            <p:cNvPr id="37"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38"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05</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39" name="Aitds5"/>
          <p:cNvSpPr/>
          <p:nvPr/>
        </p:nvSpPr>
        <p:spPr>
          <a:xfrm>
            <a:off x="1905252" y="4782604"/>
            <a:ext cx="9745609" cy="564414"/>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坚持扎根中国大地办教育</a:t>
            </a:r>
            <a:endParaRPr lang="zh-CN" altLang="zh-CN" sz="20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grpSp>
        <p:nvGrpSpPr>
          <p:cNvPr id="2" name="组合 1"/>
          <p:cNvGrpSpPr/>
          <p:nvPr/>
        </p:nvGrpSpPr>
        <p:grpSpPr>
          <a:xfrm>
            <a:off x="5872307" y="1134517"/>
            <a:ext cx="5544579" cy="3579065"/>
            <a:chOff x="10644" y="1605"/>
            <a:chExt cx="8732" cy="5636"/>
          </a:xfrm>
        </p:grpSpPr>
        <p:sp>
          <p:nvSpPr>
            <p:cNvPr id="40" name="Aitds3"/>
            <p:cNvSpPr/>
            <p:nvPr/>
          </p:nvSpPr>
          <p:spPr>
            <a:xfrm rot="18900000" flipH="1">
              <a:off x="12019" y="2008"/>
              <a:ext cx="378" cy="37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grpSp>
          <p:nvGrpSpPr>
            <p:cNvPr id="41" name="Aitds4"/>
            <p:cNvGrpSpPr/>
            <p:nvPr/>
          </p:nvGrpSpPr>
          <p:grpSpPr>
            <a:xfrm>
              <a:off x="10674" y="1605"/>
              <a:ext cx="1141" cy="1141"/>
              <a:chOff x="5613944" y="2348233"/>
              <a:chExt cx="920788" cy="920788"/>
            </a:xfrm>
          </p:grpSpPr>
          <p:sp>
            <p:nvSpPr>
              <p:cNvPr id="42"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43"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06</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45" name="Aitds5"/>
            <p:cNvSpPr/>
            <p:nvPr/>
          </p:nvSpPr>
          <p:spPr>
            <a:xfrm>
              <a:off x="13098" y="1710"/>
              <a:ext cx="6204" cy="889"/>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坚持以人民为中心发展教育</a:t>
              </a:r>
              <a:endParaRPr lang="zh-CN" altLang="zh-CN" sz="20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grpSp>
          <p:nvGrpSpPr>
            <p:cNvPr id="46" name="Aitds4"/>
            <p:cNvGrpSpPr/>
            <p:nvPr/>
          </p:nvGrpSpPr>
          <p:grpSpPr>
            <a:xfrm>
              <a:off x="10644" y="3155"/>
              <a:ext cx="1141" cy="1141"/>
              <a:chOff x="5613944" y="2348233"/>
              <a:chExt cx="920788" cy="920788"/>
            </a:xfrm>
          </p:grpSpPr>
          <p:sp>
            <p:nvSpPr>
              <p:cNvPr id="47"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48"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07</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49" name="Aitds3"/>
            <p:cNvSpPr/>
            <p:nvPr/>
          </p:nvSpPr>
          <p:spPr>
            <a:xfrm rot="18900000" flipH="1">
              <a:off x="12039" y="3516"/>
              <a:ext cx="378" cy="37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grpSp>
          <p:nvGrpSpPr>
            <p:cNvPr id="50" name="Aitds4"/>
            <p:cNvGrpSpPr/>
            <p:nvPr/>
          </p:nvGrpSpPr>
          <p:grpSpPr>
            <a:xfrm>
              <a:off x="10674" y="4638"/>
              <a:ext cx="1141" cy="1141"/>
              <a:chOff x="5613944" y="2348233"/>
              <a:chExt cx="920788" cy="920788"/>
            </a:xfrm>
          </p:grpSpPr>
          <p:sp>
            <p:nvSpPr>
              <p:cNvPr id="51"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52"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08</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grpSp>
          <p:nvGrpSpPr>
            <p:cNvPr id="53" name="Aitds4"/>
            <p:cNvGrpSpPr/>
            <p:nvPr/>
          </p:nvGrpSpPr>
          <p:grpSpPr>
            <a:xfrm>
              <a:off x="10674" y="6100"/>
              <a:ext cx="1141" cy="1141"/>
              <a:chOff x="5613944" y="2348233"/>
              <a:chExt cx="920788" cy="920788"/>
            </a:xfrm>
          </p:grpSpPr>
          <p:sp>
            <p:nvSpPr>
              <p:cNvPr id="54" name="Aitds4-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1188085">
                  <a:defRPr/>
                </a:pPr>
                <a:endParaRPr lang="zh-CN" altLang="en-US" sz="3635"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sp>
            <p:nvSpPr>
              <p:cNvPr id="55" name="Aitds4-2"/>
              <p:cNvSpPr txBox="1"/>
              <p:nvPr/>
            </p:nvSpPr>
            <p:spPr>
              <a:xfrm>
                <a:off x="5743001" y="2479132"/>
                <a:ext cx="643681" cy="625761"/>
              </a:xfrm>
              <a:prstGeom prst="rect">
                <a:avLst/>
              </a:prstGeom>
              <a:noFill/>
            </p:spPr>
            <p:txBody>
              <a:bodyPr wrap="none" lIns="0" tIns="0" rIns="0" bIns="0" rtlCol="0">
                <a:spAutoFit/>
              </a:bodyPr>
              <a:lstStyle/>
              <a:p>
                <a:pPr algn="ctr" defTabSz="1188085">
                  <a:defRPr/>
                </a:pPr>
                <a:r>
                  <a:rPr lang="en-US" altLang="zh-CN"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rPr>
                  <a:t>09</a:t>
                </a:r>
                <a:endParaRPr lang="zh-CN" altLang="en-US" sz="3200" b="1" kern="0" dirty="0">
                  <a:gradFill>
                    <a:gsLst>
                      <a:gs pos="100000">
                        <a:prstClr val="white"/>
                      </a:gs>
                      <a:gs pos="0">
                        <a:prstClr val="white">
                          <a:lumMod val="95000"/>
                        </a:prstClr>
                      </a:gs>
                    </a:gsLst>
                    <a:path path="circle">
                      <a:fillToRect l="100000" b="100000"/>
                    </a:path>
                  </a:gradFill>
                  <a:latin typeface="+mn-ea"/>
                  <a:ea typeface="+mn-ea"/>
                  <a:sym typeface="Century Gothic" panose="02010600030101010101" pitchFamily="34" charset="-122"/>
                </a:endParaRPr>
              </a:p>
            </p:txBody>
          </p:sp>
        </p:grpSp>
        <p:sp>
          <p:nvSpPr>
            <p:cNvPr id="56" name="Aitds3"/>
            <p:cNvSpPr/>
            <p:nvPr/>
          </p:nvSpPr>
          <p:spPr>
            <a:xfrm rot="18900000" flipH="1">
              <a:off x="12104" y="4980"/>
              <a:ext cx="378" cy="37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sp>
          <p:nvSpPr>
            <p:cNvPr id="57" name="Aitds3"/>
            <p:cNvSpPr/>
            <p:nvPr/>
          </p:nvSpPr>
          <p:spPr>
            <a:xfrm rot="18900000" flipH="1">
              <a:off x="12104" y="6502"/>
              <a:ext cx="378" cy="37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89094" tIns="44547" rIns="89094" bIns="44547" rtlCol="0" anchor="ctr"/>
            <a:lstStyle/>
            <a:p>
              <a:pPr algn="ctr" defTabSz="1188085">
                <a:defRPr/>
              </a:pPr>
              <a:endParaRPr lang="zh-CN" altLang="en-US" sz="2340" b="1" kern="0" dirty="0">
                <a:solidFill>
                  <a:sysClr val="window" lastClr="FFFFFF"/>
                </a:solidFill>
                <a:latin typeface="+mn-ea"/>
                <a:ea typeface="+mn-ea"/>
                <a:sym typeface="Century Gothic" panose="02010600030101010101" pitchFamily="34" charset="-122"/>
              </a:endParaRPr>
            </a:p>
          </p:txBody>
        </p:sp>
        <p:sp>
          <p:nvSpPr>
            <p:cNvPr id="58" name="Aitds5"/>
            <p:cNvSpPr/>
            <p:nvPr/>
          </p:nvSpPr>
          <p:spPr>
            <a:xfrm>
              <a:off x="13098" y="3219"/>
              <a:ext cx="6204" cy="889"/>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坚持深化教育改革创新</a:t>
              </a:r>
              <a:endParaRPr lang="zh-CN" altLang="zh-CN" sz="20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59" name="Aitds5"/>
            <p:cNvSpPr/>
            <p:nvPr/>
          </p:nvSpPr>
          <p:spPr>
            <a:xfrm>
              <a:off x="13172" y="4771"/>
              <a:ext cx="6203" cy="889"/>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坚持把服务中华民族伟大复兴作为教育重要使命</a:t>
              </a:r>
              <a:endParaRPr lang="zh-CN" altLang="zh-CN" sz="1800" b="1" dirty="0">
                <a:gradFill>
                  <a:gsLst>
                    <a:gs pos="100000">
                      <a:schemeClr val="tx1">
                        <a:lumMod val="75000"/>
                        <a:lumOff val="25000"/>
                      </a:schemeClr>
                    </a:gs>
                    <a:gs pos="0">
                      <a:schemeClr val="tx1">
                        <a:lumMod val="85000"/>
                        <a:lumOff val="15000"/>
                      </a:scheme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60" name="Aitds5"/>
            <p:cNvSpPr/>
            <p:nvPr/>
          </p:nvSpPr>
          <p:spPr>
            <a:xfrm>
              <a:off x="13172" y="6296"/>
              <a:ext cx="6204" cy="889"/>
            </a:xfrm>
            <a:prstGeom prst="roundRect">
              <a:avLst>
                <a:gd name="adj" fmla="val 50000"/>
              </a:avLst>
            </a:prstGeom>
            <a:noFill/>
            <a:ln w="12700" cap="flat" cmpd="sng" algn="ctr">
              <a:noFill/>
              <a:prstDash val="solid"/>
            </a:ln>
            <a:effectLst/>
          </p:spPr>
          <p:txBody>
            <a:bodyPr rtlCol="0" anchor="ctr"/>
            <a:lstStyle/>
            <a:p>
              <a:pPr lvl="0" algn="just"/>
              <a:r>
                <a:rPr lang="zh-CN" altLang="zh-CN" sz="2000" b="1" dirty="0">
                  <a:latin typeface="微软雅黑" panose="020B0503020204020204" pitchFamily="34" charset="-122"/>
                  <a:ea typeface="微软雅黑" panose="020B0503020204020204" pitchFamily="34" charset="-122"/>
                </a:rPr>
                <a:t>坚持把教师队伍建设作为基础工作</a:t>
              </a:r>
              <a:endParaRPr lang="zh-CN" altLang="zh-CN" sz="2000" b="1" dirty="0">
                <a:latin typeface="微软雅黑" panose="020B0503020204020204" pitchFamily="34" charset="-122"/>
                <a:ea typeface="微软雅黑" panose="020B0503020204020204" pitchFamily="34" charset="-122"/>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childTnLst>
                          </p:cTn>
                        </p:par>
                        <p:par>
                          <p:cTn id="17" fill="hold">
                            <p:stCondLst>
                              <p:cond delay="1000"/>
                            </p:stCondLst>
                            <p:childTnLst>
                              <p:par>
                                <p:cTn id="18" presetID="2" presetClass="entr" presetSubtype="2" decel="10000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000" fill="hold"/>
                                        <p:tgtEl>
                                          <p:spTgt spid="19"/>
                                        </p:tgtEl>
                                        <p:attrNameLst>
                                          <p:attrName>ppt_x</p:attrName>
                                        </p:attrNameLst>
                                      </p:cBhvr>
                                      <p:tavLst>
                                        <p:tav tm="0">
                                          <p:val>
                                            <p:strVal val="1+#ppt_w/2"/>
                                          </p:val>
                                        </p:tav>
                                        <p:tav tm="100000">
                                          <p:val>
                                            <p:strVal val="#ppt_x"/>
                                          </p:val>
                                        </p:tav>
                                      </p:tavLst>
                                    </p:anim>
                                    <p:anim calcmode="lin" valueType="num">
                                      <p:cBhvr additive="base">
                                        <p:cTn id="21" dur="100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53" presetClass="entr" presetSubtype="52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fltVal val="0.5"/>
                                          </p:val>
                                        </p:tav>
                                        <p:tav tm="100000">
                                          <p:val>
                                            <p:strVal val="#ppt_x"/>
                                          </p:val>
                                        </p:tav>
                                      </p:tavLst>
                                    </p:anim>
                                    <p:anim calcmode="lin" valueType="num">
                                      <p:cBhvr>
                                        <p:cTn id="29" dur="500" fill="hold"/>
                                        <p:tgtEl>
                                          <p:spTgt spid="21"/>
                                        </p:tgtEl>
                                        <p:attrNameLst>
                                          <p:attrName>ppt_y</p:attrName>
                                        </p:attrNameLst>
                                      </p:cBhvr>
                                      <p:tavLst>
                                        <p:tav tm="0">
                                          <p:val>
                                            <p:fltVal val="0.5"/>
                                          </p:val>
                                        </p:tav>
                                        <p:tav tm="100000">
                                          <p:val>
                                            <p:strVal val="#ppt_y"/>
                                          </p:val>
                                        </p:tav>
                                      </p:tavLst>
                                    </p:anim>
                                  </p:childTnLst>
                                </p:cTn>
                              </p:par>
                            </p:childTnLst>
                          </p:cTn>
                        </p:par>
                        <p:par>
                          <p:cTn id="30" fill="hold">
                            <p:stCondLst>
                              <p:cond delay="2500"/>
                            </p:stCondLst>
                            <p:childTnLst>
                              <p:par>
                                <p:cTn id="31" presetID="1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p:tgtEl>
                                          <p:spTgt spid="20"/>
                                        </p:tgtEl>
                                        <p:attrNameLst>
                                          <p:attrName>ppt_x</p:attrName>
                                        </p:attrNameLst>
                                      </p:cBhvr>
                                      <p:tavLst>
                                        <p:tav tm="0">
                                          <p:val>
                                            <p:strVal val="#ppt_x-#ppt_w*1.125000"/>
                                          </p:val>
                                        </p:tav>
                                        <p:tav tm="100000">
                                          <p:val>
                                            <p:strVal val="#ppt_x"/>
                                          </p:val>
                                        </p:tav>
                                      </p:tavLst>
                                    </p:anim>
                                    <p:animEffect transition="in" filter="wipe(right)">
                                      <p:cBhvr>
                                        <p:cTn id="34" dur="500"/>
                                        <p:tgtEl>
                                          <p:spTgt spid="20"/>
                                        </p:tgtEl>
                                      </p:cBhvr>
                                    </p:animEffect>
                                  </p:childTnLst>
                                </p:cTn>
                              </p:par>
                            </p:childTnLst>
                          </p:cTn>
                        </p:par>
                        <p:par>
                          <p:cTn id="35" fill="hold">
                            <p:stCondLst>
                              <p:cond delay="3000"/>
                            </p:stCondLst>
                            <p:childTnLst>
                              <p:par>
                                <p:cTn id="36" presetID="2" presetClass="entr" presetSubtype="2"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1000" fill="hold"/>
                                        <p:tgtEl>
                                          <p:spTgt spid="24"/>
                                        </p:tgtEl>
                                        <p:attrNameLst>
                                          <p:attrName>ppt_x</p:attrName>
                                        </p:attrNameLst>
                                      </p:cBhvr>
                                      <p:tavLst>
                                        <p:tav tm="0">
                                          <p:val>
                                            <p:strVal val="1+#ppt_w/2"/>
                                          </p:val>
                                        </p:tav>
                                        <p:tav tm="100000">
                                          <p:val>
                                            <p:strVal val="#ppt_x"/>
                                          </p:val>
                                        </p:tav>
                                      </p:tavLst>
                                    </p:anim>
                                    <p:anim calcmode="lin" valueType="num">
                                      <p:cBhvr additive="base">
                                        <p:cTn id="39" dur="10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53" presetClass="entr" presetSubtype="528"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anim calcmode="lin" valueType="num">
                                      <p:cBhvr>
                                        <p:cTn id="46" dur="500" fill="hold"/>
                                        <p:tgtEl>
                                          <p:spTgt spid="26"/>
                                        </p:tgtEl>
                                        <p:attrNameLst>
                                          <p:attrName>ppt_x</p:attrName>
                                        </p:attrNameLst>
                                      </p:cBhvr>
                                      <p:tavLst>
                                        <p:tav tm="0">
                                          <p:val>
                                            <p:fltVal val="0.5"/>
                                          </p:val>
                                        </p:tav>
                                        <p:tav tm="100000">
                                          <p:val>
                                            <p:strVal val="#ppt_x"/>
                                          </p:val>
                                        </p:tav>
                                      </p:tavLst>
                                    </p:anim>
                                    <p:anim calcmode="lin" valueType="num">
                                      <p:cBhvr>
                                        <p:cTn id="47" dur="500" fill="hold"/>
                                        <p:tgtEl>
                                          <p:spTgt spid="26"/>
                                        </p:tgtEl>
                                        <p:attrNameLst>
                                          <p:attrName>ppt_y</p:attrName>
                                        </p:attrNameLst>
                                      </p:cBhvr>
                                      <p:tavLst>
                                        <p:tav tm="0">
                                          <p:val>
                                            <p:fltVal val="0.5"/>
                                          </p:val>
                                        </p:tav>
                                        <p:tav tm="100000">
                                          <p:val>
                                            <p:strVal val="#ppt_y"/>
                                          </p:val>
                                        </p:tav>
                                      </p:tavLst>
                                    </p:anim>
                                  </p:childTnLst>
                                </p:cTn>
                              </p:par>
                            </p:childTnLst>
                          </p:cTn>
                        </p:par>
                        <p:par>
                          <p:cTn id="48" fill="hold">
                            <p:stCondLst>
                              <p:cond delay="4500"/>
                            </p:stCondLst>
                            <p:childTnLst>
                              <p:par>
                                <p:cTn id="49" presetID="1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p:tgtEl>
                                          <p:spTgt spid="25"/>
                                        </p:tgtEl>
                                        <p:attrNameLst>
                                          <p:attrName>ppt_x</p:attrName>
                                        </p:attrNameLst>
                                      </p:cBhvr>
                                      <p:tavLst>
                                        <p:tav tm="0">
                                          <p:val>
                                            <p:strVal val="#ppt_x-#ppt_w*1.125000"/>
                                          </p:val>
                                        </p:tav>
                                        <p:tav tm="100000">
                                          <p:val>
                                            <p:strVal val="#ppt_x"/>
                                          </p:val>
                                        </p:tav>
                                      </p:tavLst>
                                    </p:anim>
                                    <p:animEffect transition="in" filter="wipe(right)">
                                      <p:cBhvr>
                                        <p:cTn id="52" dur="500"/>
                                        <p:tgtEl>
                                          <p:spTgt spid="25"/>
                                        </p:tgtEl>
                                      </p:cBhvr>
                                    </p:animEffect>
                                  </p:childTnLst>
                                </p:cTn>
                              </p:par>
                            </p:childTnLst>
                          </p:cTn>
                        </p:par>
                        <p:par>
                          <p:cTn id="53" fill="hold">
                            <p:stCondLst>
                              <p:cond delay="5000"/>
                            </p:stCondLst>
                            <p:childTnLst>
                              <p:par>
                                <p:cTn id="54" presetID="2" presetClass="entr" presetSubtype="2" decel="10000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1000" fill="hold"/>
                                        <p:tgtEl>
                                          <p:spTgt spid="29"/>
                                        </p:tgtEl>
                                        <p:attrNameLst>
                                          <p:attrName>ppt_x</p:attrName>
                                        </p:attrNameLst>
                                      </p:cBhvr>
                                      <p:tavLst>
                                        <p:tav tm="0">
                                          <p:val>
                                            <p:strVal val="1+#ppt_w/2"/>
                                          </p:val>
                                        </p:tav>
                                        <p:tav tm="100000">
                                          <p:val>
                                            <p:strVal val="#ppt_x"/>
                                          </p:val>
                                        </p:tav>
                                      </p:tavLst>
                                    </p:anim>
                                    <p:anim calcmode="lin" valueType="num">
                                      <p:cBhvr additive="base">
                                        <p:cTn id="57" dur="1000" fill="hold"/>
                                        <p:tgtEl>
                                          <p:spTgt spid="29"/>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53" presetClass="entr" presetSubtype="528"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anim calcmode="lin" valueType="num">
                                      <p:cBhvr>
                                        <p:cTn id="64" dur="500" fill="hold"/>
                                        <p:tgtEl>
                                          <p:spTgt spid="31"/>
                                        </p:tgtEl>
                                        <p:attrNameLst>
                                          <p:attrName>ppt_x</p:attrName>
                                        </p:attrNameLst>
                                      </p:cBhvr>
                                      <p:tavLst>
                                        <p:tav tm="0">
                                          <p:val>
                                            <p:fltVal val="0.5"/>
                                          </p:val>
                                        </p:tav>
                                        <p:tav tm="100000">
                                          <p:val>
                                            <p:strVal val="#ppt_x"/>
                                          </p:val>
                                        </p:tav>
                                      </p:tavLst>
                                    </p:anim>
                                    <p:anim calcmode="lin" valueType="num">
                                      <p:cBhvr>
                                        <p:cTn id="65" dur="500" fill="hold"/>
                                        <p:tgtEl>
                                          <p:spTgt spid="31"/>
                                        </p:tgtEl>
                                        <p:attrNameLst>
                                          <p:attrName>ppt_y</p:attrName>
                                        </p:attrNameLst>
                                      </p:cBhvr>
                                      <p:tavLst>
                                        <p:tav tm="0">
                                          <p:val>
                                            <p:fltVal val="0.5"/>
                                          </p:val>
                                        </p:tav>
                                        <p:tav tm="100000">
                                          <p:val>
                                            <p:strVal val="#ppt_y"/>
                                          </p:val>
                                        </p:tav>
                                      </p:tavLst>
                                    </p:anim>
                                  </p:childTnLst>
                                </p:cTn>
                              </p:par>
                            </p:childTnLst>
                          </p:cTn>
                        </p:par>
                        <p:par>
                          <p:cTn id="66" fill="hold">
                            <p:stCondLst>
                              <p:cond delay="6500"/>
                            </p:stCondLst>
                            <p:childTnLst>
                              <p:par>
                                <p:cTn id="67" presetID="12" presetClass="entr" presetSubtype="8"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p:tgtEl>
                                          <p:spTgt spid="30"/>
                                        </p:tgtEl>
                                        <p:attrNameLst>
                                          <p:attrName>ppt_x</p:attrName>
                                        </p:attrNameLst>
                                      </p:cBhvr>
                                      <p:tavLst>
                                        <p:tav tm="0">
                                          <p:val>
                                            <p:strVal val="#ppt_x-#ppt_w*1.125000"/>
                                          </p:val>
                                        </p:tav>
                                        <p:tav tm="100000">
                                          <p:val>
                                            <p:strVal val="#ppt_x"/>
                                          </p:val>
                                        </p:tav>
                                      </p:tavLst>
                                    </p:anim>
                                    <p:animEffect transition="in" filter="wipe(right)">
                                      <p:cBhvr>
                                        <p:cTn id="70" dur="500"/>
                                        <p:tgtEl>
                                          <p:spTgt spid="30"/>
                                        </p:tgtEl>
                                      </p:cBhvr>
                                    </p:animEffect>
                                  </p:childTnLst>
                                </p:cTn>
                              </p:par>
                            </p:childTnLst>
                          </p:cTn>
                        </p:par>
                        <p:par>
                          <p:cTn id="71" fill="hold">
                            <p:stCondLst>
                              <p:cond delay="7000"/>
                            </p:stCondLst>
                            <p:childTnLst>
                              <p:par>
                                <p:cTn id="72" presetID="2" presetClass="entr" presetSubtype="2" decel="100000"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1000" fill="hold"/>
                                        <p:tgtEl>
                                          <p:spTgt spid="34"/>
                                        </p:tgtEl>
                                        <p:attrNameLst>
                                          <p:attrName>ppt_x</p:attrName>
                                        </p:attrNameLst>
                                      </p:cBhvr>
                                      <p:tavLst>
                                        <p:tav tm="0">
                                          <p:val>
                                            <p:strVal val="1+#ppt_w/2"/>
                                          </p:val>
                                        </p:tav>
                                        <p:tav tm="100000">
                                          <p:val>
                                            <p:strVal val="#ppt_x"/>
                                          </p:val>
                                        </p:tav>
                                      </p:tavLst>
                                    </p:anim>
                                    <p:anim calcmode="lin" valueType="num">
                                      <p:cBhvr additive="base">
                                        <p:cTn id="75" dur="1000" fill="hold"/>
                                        <p:tgtEl>
                                          <p:spTgt spid="34"/>
                                        </p:tgtEl>
                                        <p:attrNameLst>
                                          <p:attrName>ppt_y</p:attrName>
                                        </p:attrNameLst>
                                      </p:cBhvr>
                                      <p:tavLst>
                                        <p:tav tm="0">
                                          <p:val>
                                            <p:strVal val="#ppt_y"/>
                                          </p:val>
                                        </p:tav>
                                        <p:tav tm="100000">
                                          <p:val>
                                            <p:strVal val="#ppt_y"/>
                                          </p:val>
                                        </p:tav>
                                      </p:tavLst>
                                    </p:anim>
                                  </p:childTnLst>
                                </p:cTn>
                              </p:par>
                            </p:childTnLst>
                          </p:cTn>
                        </p:par>
                        <p:par>
                          <p:cTn id="76" fill="hold">
                            <p:stCondLst>
                              <p:cond delay="8000"/>
                            </p:stCondLst>
                            <p:childTnLst>
                              <p:par>
                                <p:cTn id="77" presetID="53" presetClass="entr" presetSubtype="528" fill="hold"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anim calcmode="lin" valueType="num">
                                      <p:cBhvr>
                                        <p:cTn id="82" dur="500" fill="hold"/>
                                        <p:tgtEl>
                                          <p:spTgt spid="36"/>
                                        </p:tgtEl>
                                        <p:attrNameLst>
                                          <p:attrName>ppt_x</p:attrName>
                                        </p:attrNameLst>
                                      </p:cBhvr>
                                      <p:tavLst>
                                        <p:tav tm="0">
                                          <p:val>
                                            <p:fltVal val="0.5"/>
                                          </p:val>
                                        </p:tav>
                                        <p:tav tm="100000">
                                          <p:val>
                                            <p:strVal val="#ppt_x"/>
                                          </p:val>
                                        </p:tav>
                                      </p:tavLst>
                                    </p:anim>
                                    <p:anim calcmode="lin" valueType="num">
                                      <p:cBhvr>
                                        <p:cTn id="83" dur="500" fill="hold"/>
                                        <p:tgtEl>
                                          <p:spTgt spid="36"/>
                                        </p:tgtEl>
                                        <p:attrNameLst>
                                          <p:attrName>ppt_y</p:attrName>
                                        </p:attrNameLst>
                                      </p:cBhvr>
                                      <p:tavLst>
                                        <p:tav tm="0">
                                          <p:val>
                                            <p:fltVal val="0.5"/>
                                          </p:val>
                                        </p:tav>
                                        <p:tav tm="100000">
                                          <p:val>
                                            <p:strVal val="#ppt_y"/>
                                          </p:val>
                                        </p:tav>
                                      </p:tavLst>
                                    </p:anim>
                                  </p:childTnLst>
                                </p:cTn>
                              </p:par>
                            </p:childTnLst>
                          </p:cTn>
                        </p:par>
                        <p:par>
                          <p:cTn id="84" fill="hold">
                            <p:stCondLst>
                              <p:cond delay="8500"/>
                            </p:stCondLst>
                            <p:childTnLst>
                              <p:par>
                                <p:cTn id="85" presetID="12" presetClass="entr" presetSubtype="8"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p:tgtEl>
                                          <p:spTgt spid="35"/>
                                        </p:tgtEl>
                                        <p:attrNameLst>
                                          <p:attrName>ppt_x</p:attrName>
                                        </p:attrNameLst>
                                      </p:cBhvr>
                                      <p:tavLst>
                                        <p:tav tm="0">
                                          <p:val>
                                            <p:strVal val="#ppt_x-#ppt_w*1.125000"/>
                                          </p:val>
                                        </p:tav>
                                        <p:tav tm="100000">
                                          <p:val>
                                            <p:strVal val="#ppt_x"/>
                                          </p:val>
                                        </p:tav>
                                      </p:tavLst>
                                    </p:anim>
                                    <p:animEffect transition="in" filter="wipe(right)">
                                      <p:cBhvr>
                                        <p:cTn id="88" dur="500"/>
                                        <p:tgtEl>
                                          <p:spTgt spid="35"/>
                                        </p:tgtEl>
                                      </p:cBhvr>
                                    </p:animEffect>
                                  </p:childTnLst>
                                </p:cTn>
                              </p:par>
                            </p:childTnLst>
                          </p:cTn>
                        </p:par>
                        <p:par>
                          <p:cTn id="89" fill="hold">
                            <p:stCondLst>
                              <p:cond delay="9000"/>
                            </p:stCondLst>
                            <p:childTnLst>
                              <p:par>
                                <p:cTn id="90" presetID="2" presetClass="entr" presetSubtype="2" decel="100000" fill="hold" grpId="0" nodeType="after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additive="base">
                                        <p:cTn id="92" dur="1000" fill="hold"/>
                                        <p:tgtEl>
                                          <p:spTgt spid="39"/>
                                        </p:tgtEl>
                                        <p:attrNameLst>
                                          <p:attrName>ppt_x</p:attrName>
                                        </p:attrNameLst>
                                      </p:cBhvr>
                                      <p:tavLst>
                                        <p:tav tm="0">
                                          <p:val>
                                            <p:strVal val="1+#ppt_w/2"/>
                                          </p:val>
                                        </p:tav>
                                        <p:tav tm="100000">
                                          <p:val>
                                            <p:strVal val="#ppt_x"/>
                                          </p:val>
                                        </p:tav>
                                      </p:tavLst>
                                    </p:anim>
                                    <p:anim calcmode="lin" valueType="num">
                                      <p:cBhvr additive="base">
                                        <p:cTn id="93"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9" grpId="0" bldLvl="0" animBg="1"/>
      <p:bldP spid="20" grpId="0" bldLvl="0" animBg="1"/>
      <p:bldP spid="24" grpId="0" bldLvl="0" animBg="1"/>
      <p:bldP spid="25" grpId="0" bldLvl="0" animBg="1"/>
      <p:bldP spid="29" grpId="0" bldLvl="0" animBg="1"/>
      <p:bldP spid="30" grpId="0" bldLvl="0" animBg="1"/>
      <p:bldP spid="34" grpId="0" bldLvl="0" animBg="1"/>
      <p:bldP spid="35" grpId="0" bldLvl="0" animBg="1"/>
      <p:bldP spid="3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8"/>
          <p:cNvSpPr>
            <a:spLocks noChangeArrowheads="1"/>
          </p:cNvSpPr>
          <p:nvPr/>
        </p:nvSpPr>
        <p:spPr bwMode="auto">
          <a:xfrm>
            <a:off x="1074263" y="1359523"/>
            <a:ext cx="54372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审</a:t>
            </a:r>
            <a:endParaRPr lang="en-US" sz="2800" b="1" dirty="0">
              <a:solidFill>
                <a:schemeClr val="bg1"/>
              </a:solidFill>
              <a:latin typeface="+mn-ea"/>
              <a:ea typeface="+mn-ea"/>
              <a:cs typeface="+mn-ea"/>
              <a:sym typeface="+mn-lt"/>
            </a:endParaRPr>
          </a:p>
        </p:txBody>
      </p:sp>
      <p:grpSp>
        <p:nvGrpSpPr>
          <p:cNvPr id="5" name="组合 4"/>
          <p:cNvGrpSpPr/>
          <p:nvPr/>
        </p:nvGrpSpPr>
        <p:grpSpPr>
          <a:xfrm>
            <a:off x="1740237" y="1353602"/>
            <a:ext cx="595056" cy="551640"/>
            <a:chOff x="-718574" y="2471579"/>
            <a:chExt cx="327978" cy="1492804"/>
          </a:xfrm>
        </p:grpSpPr>
        <p:sp>
          <p:nvSpPr>
            <p:cNvPr id="6" name="Rectangle 11"/>
            <p:cNvSpPr>
              <a:spLocks noChangeArrowheads="1"/>
            </p:cNvSpPr>
            <p:nvPr/>
          </p:nvSpPr>
          <p:spPr bwMode="auto">
            <a:xfrm>
              <a:off x="-718574" y="2471579"/>
              <a:ext cx="327978" cy="1492804"/>
            </a:xfrm>
            <a:prstGeom prst="rect">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2000">
                <a:solidFill>
                  <a:schemeClr val="bg1"/>
                </a:solidFill>
                <a:latin typeface="+mn-ea"/>
                <a:ea typeface="+mn-ea"/>
                <a:cs typeface="+mn-ea"/>
                <a:sym typeface="+mn-lt"/>
              </a:endParaRPr>
            </a:p>
          </p:txBody>
        </p:sp>
        <p:sp>
          <p:nvSpPr>
            <p:cNvPr id="7" name="矩形 6"/>
            <p:cNvSpPr>
              <a:spLocks noChangeArrowheads="1"/>
            </p:cNvSpPr>
            <p:nvPr/>
          </p:nvSpPr>
          <p:spPr bwMode="auto">
            <a:xfrm>
              <a:off x="-704428" y="2521967"/>
              <a:ext cx="299684" cy="14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教</a:t>
              </a:r>
              <a:endParaRPr lang="en-US" sz="2800" b="1" dirty="0">
                <a:solidFill>
                  <a:schemeClr val="bg1"/>
                </a:solidFill>
                <a:latin typeface="+mn-ea"/>
                <a:ea typeface="+mn-ea"/>
                <a:cs typeface="+mn-ea"/>
                <a:sym typeface="+mn-lt"/>
              </a:endParaRPr>
            </a:p>
          </p:txBody>
        </p:sp>
      </p:grpSp>
      <p:grpSp>
        <p:nvGrpSpPr>
          <p:cNvPr id="8" name="组合 7"/>
          <p:cNvGrpSpPr/>
          <p:nvPr/>
        </p:nvGrpSpPr>
        <p:grpSpPr>
          <a:xfrm>
            <a:off x="2404555" y="1360584"/>
            <a:ext cx="595056" cy="551640"/>
            <a:chOff x="-718574" y="2471579"/>
            <a:chExt cx="327978" cy="1492804"/>
          </a:xfrm>
        </p:grpSpPr>
        <p:sp>
          <p:nvSpPr>
            <p:cNvPr id="9" name="Rectangle 11"/>
            <p:cNvSpPr>
              <a:spLocks noChangeArrowheads="1"/>
            </p:cNvSpPr>
            <p:nvPr/>
          </p:nvSpPr>
          <p:spPr bwMode="auto">
            <a:xfrm>
              <a:off x="-718574" y="2471579"/>
              <a:ext cx="327978" cy="1492804"/>
            </a:xfrm>
            <a:prstGeom prst="rect">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2000">
                <a:solidFill>
                  <a:schemeClr val="bg1"/>
                </a:solidFill>
                <a:latin typeface="+mn-ea"/>
                <a:ea typeface="+mn-ea"/>
                <a:cs typeface="+mn-ea"/>
                <a:sym typeface="+mn-lt"/>
              </a:endParaRPr>
            </a:p>
          </p:txBody>
        </p:sp>
        <p:sp>
          <p:nvSpPr>
            <p:cNvPr id="10" name="矩形 38"/>
            <p:cNvSpPr>
              <a:spLocks noChangeArrowheads="1"/>
            </p:cNvSpPr>
            <p:nvPr/>
          </p:nvSpPr>
          <p:spPr bwMode="auto">
            <a:xfrm>
              <a:off x="-704429" y="2487599"/>
              <a:ext cx="299684" cy="14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育</a:t>
              </a:r>
              <a:endParaRPr lang="en-US" sz="2800" b="1" dirty="0">
                <a:solidFill>
                  <a:schemeClr val="bg1"/>
                </a:solidFill>
                <a:latin typeface="+mn-ea"/>
                <a:ea typeface="+mn-ea"/>
                <a:cs typeface="+mn-ea"/>
                <a:sym typeface="+mn-lt"/>
              </a:endParaRPr>
            </a:p>
          </p:txBody>
        </p:sp>
      </p:grpSp>
      <p:grpSp>
        <p:nvGrpSpPr>
          <p:cNvPr id="11" name="组合 10"/>
          <p:cNvGrpSpPr/>
          <p:nvPr/>
        </p:nvGrpSpPr>
        <p:grpSpPr>
          <a:xfrm>
            <a:off x="3068873" y="1360584"/>
            <a:ext cx="595056" cy="551640"/>
            <a:chOff x="-718574" y="2471579"/>
            <a:chExt cx="327978" cy="1492804"/>
          </a:xfrm>
        </p:grpSpPr>
        <p:sp>
          <p:nvSpPr>
            <p:cNvPr id="12" name="Rectangle 11"/>
            <p:cNvSpPr>
              <a:spLocks noChangeArrowheads="1"/>
            </p:cNvSpPr>
            <p:nvPr/>
          </p:nvSpPr>
          <p:spPr bwMode="auto">
            <a:xfrm>
              <a:off x="-718574" y="2471579"/>
              <a:ext cx="327978" cy="1492804"/>
            </a:xfrm>
            <a:prstGeom prst="rect">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2000">
                <a:solidFill>
                  <a:schemeClr val="bg1"/>
                </a:solidFill>
                <a:latin typeface="+mn-ea"/>
                <a:ea typeface="+mn-ea"/>
                <a:cs typeface="+mn-ea"/>
                <a:sym typeface="+mn-lt"/>
              </a:endParaRPr>
            </a:p>
          </p:txBody>
        </p:sp>
        <p:sp>
          <p:nvSpPr>
            <p:cNvPr id="13" name="矩形 38"/>
            <p:cNvSpPr>
              <a:spLocks noChangeArrowheads="1"/>
            </p:cNvSpPr>
            <p:nvPr/>
          </p:nvSpPr>
          <p:spPr bwMode="auto">
            <a:xfrm>
              <a:off x="-704429" y="2487599"/>
              <a:ext cx="299684" cy="14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法</a:t>
              </a:r>
              <a:endParaRPr lang="en-US" sz="2800" b="1" dirty="0">
                <a:solidFill>
                  <a:schemeClr val="bg1"/>
                </a:solidFill>
                <a:latin typeface="+mn-ea"/>
                <a:ea typeface="+mn-ea"/>
                <a:cs typeface="+mn-ea"/>
                <a:sym typeface="+mn-lt"/>
              </a:endParaRPr>
            </a:p>
          </p:txBody>
        </p:sp>
      </p:grpSp>
      <p:sp>
        <p:nvSpPr>
          <p:cNvPr id="19" name="矩形 18"/>
          <p:cNvSpPr>
            <a:spLocks noChangeArrowheads="1"/>
          </p:cNvSpPr>
          <p:nvPr/>
        </p:nvSpPr>
        <p:spPr bwMode="auto">
          <a:xfrm>
            <a:off x="1178607" y="3397586"/>
            <a:ext cx="9834786" cy="1475105"/>
          </a:xfrm>
          <a:prstGeom prst="rect">
            <a:avLst/>
          </a:prstGeom>
          <a:noFill/>
          <a:ln w="9525">
            <a:noFill/>
            <a:miter lim="800000"/>
          </a:ln>
        </p:spPr>
        <p:txBody>
          <a:bodyPr wrap="square" lIns="91431" tIns="45716" rIns="91431" bIns="45716">
            <a:spAutoFit/>
          </a:bodyPr>
          <a:lstStyle/>
          <a:p>
            <a:pPr algn="l" defTabSz="914400" rtl="0" eaLnBrk="1" fontAlgn="auto" latinLnBrk="0" hangingPunct="1">
              <a:lnSpc>
                <a:spcPct val="150000"/>
              </a:lnSpc>
              <a:defRPr/>
            </a:pPr>
            <a:r>
              <a:rPr lang="zh-CN" altLang="en-US" dirty="0"/>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全</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国人大通过教育法新的修订案、修订案第</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条提出“教育必须为社会主义现代化建设服务、为人民服务，必须与生产劳动和社会实践相结合，培养德智体美劳全面发展的社会主义建设者和接班人。”这是对新时代党的教育方针正式规范和法律的表述。</a:t>
            </a:r>
            <a:endParaRPr lang="zh-CN" altLang="zh-CN" sz="2000" b="1"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35" name="Aitds4"/>
          <p:cNvCxnSpPr>
            <a:endCxn id="42" idx="4"/>
          </p:cNvCxnSpPr>
          <p:nvPr/>
        </p:nvCxnSpPr>
        <p:spPr bwMode="auto">
          <a:xfrm>
            <a:off x="1691588" y="3013400"/>
            <a:ext cx="9095767" cy="0"/>
          </a:xfrm>
          <a:prstGeom prst="line">
            <a:avLst/>
          </a:prstGeom>
          <a:solidFill>
            <a:srgbClr val="BD2531"/>
          </a:solidFill>
          <a:ln w="9525" cap="flat" cmpd="sng" algn="ctr">
            <a:solidFill>
              <a:srgbClr val="3D3D3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Aitds5"/>
          <p:cNvSpPr txBox="1"/>
          <p:nvPr/>
        </p:nvSpPr>
        <p:spPr>
          <a:xfrm>
            <a:off x="1789725" y="2337842"/>
            <a:ext cx="8698914" cy="461665"/>
          </a:xfrm>
          <a:prstGeom prst="rect">
            <a:avLst/>
          </a:prstGeom>
          <a:noFill/>
        </p:spPr>
        <p:txBody>
          <a:bodyPr wrap="square" rtlCol="0">
            <a:spAutoFit/>
          </a:bodyPr>
          <a:lstStyle/>
          <a:p>
            <a:pPr algn="ctr" defTabSz="914400" rtl="0">
              <a:defRPr/>
            </a:pPr>
            <a:r>
              <a:rPr lang="zh-CN" altLang="en-US" sz="2400" b="1" kern="1200" dirty="0">
                <a:solidFill>
                  <a:srgbClr val="C00000"/>
                </a:solidFill>
                <a:latin typeface="+mn-ea"/>
                <a:ea typeface="+mn-ea"/>
                <a:cs typeface="+mn-ea"/>
                <a:sym typeface="+mn-lt"/>
              </a:rPr>
              <a:t>新修订</a:t>
            </a:r>
            <a:r>
              <a:rPr lang="en-US" altLang="zh-CN" sz="2400" b="1" kern="1200" dirty="0">
                <a:solidFill>
                  <a:srgbClr val="C00000"/>
                </a:solidFill>
                <a:latin typeface="+mn-ea"/>
                <a:ea typeface="+mn-ea"/>
                <a:cs typeface="+mn-ea"/>
                <a:sym typeface="+mn-lt"/>
              </a:rPr>
              <a:t>《</a:t>
            </a:r>
            <a:r>
              <a:rPr lang="zh-CN" altLang="en-US" sz="2400" b="1" kern="1200" dirty="0">
                <a:solidFill>
                  <a:srgbClr val="C00000"/>
                </a:solidFill>
                <a:latin typeface="+mn-ea"/>
                <a:ea typeface="+mn-ea"/>
                <a:cs typeface="+mn-ea"/>
                <a:sym typeface="+mn-lt"/>
              </a:rPr>
              <a:t>教育法</a:t>
            </a:r>
            <a:r>
              <a:rPr lang="en-US" altLang="zh-CN" sz="2400" b="1" kern="1200" dirty="0">
                <a:solidFill>
                  <a:srgbClr val="C00000"/>
                </a:solidFill>
                <a:latin typeface="+mn-ea"/>
                <a:ea typeface="+mn-ea"/>
                <a:cs typeface="+mn-ea"/>
                <a:sym typeface="+mn-lt"/>
              </a:rPr>
              <a:t>》</a:t>
            </a:r>
            <a:r>
              <a:rPr lang="zh-CN" altLang="en-US" sz="2400" b="1" kern="1200" dirty="0">
                <a:solidFill>
                  <a:srgbClr val="C00000"/>
                </a:solidFill>
                <a:latin typeface="+mn-ea"/>
                <a:ea typeface="+mn-ea"/>
                <a:cs typeface="+mn-ea"/>
                <a:sym typeface="+mn-lt"/>
              </a:rPr>
              <a:t>（</a:t>
            </a:r>
            <a:r>
              <a:rPr lang="en-US" altLang="zh-CN" sz="2400" b="1" kern="1200" dirty="0">
                <a:solidFill>
                  <a:srgbClr val="C00000"/>
                </a:solidFill>
                <a:latin typeface="+mn-ea"/>
                <a:ea typeface="+mn-ea"/>
                <a:cs typeface="+mn-ea"/>
                <a:sym typeface="+mn-lt"/>
              </a:rPr>
              <a:t>2021</a:t>
            </a:r>
            <a:r>
              <a:rPr lang="zh-CN" altLang="en-US" sz="2400" b="1" kern="1200" dirty="0">
                <a:solidFill>
                  <a:srgbClr val="C00000"/>
                </a:solidFill>
                <a:latin typeface="+mn-ea"/>
                <a:ea typeface="+mn-ea"/>
                <a:cs typeface="+mn-ea"/>
                <a:sym typeface="+mn-lt"/>
              </a:rPr>
              <a:t>）</a:t>
            </a:r>
            <a:endParaRPr lang="en-US" altLang="zh-CN" sz="3200" b="1" kern="1200" dirty="0">
              <a:solidFill>
                <a:srgbClr val="000000">
                  <a:lumMod val="95000"/>
                  <a:lumOff val="5000"/>
                </a:srgbClr>
              </a:solidFill>
              <a:latin typeface="+mn-ea"/>
              <a:ea typeface="+mn-ea"/>
              <a:cs typeface="+mn-ea"/>
              <a:sym typeface="+mn-lt"/>
            </a:endParaRPr>
          </a:p>
        </p:txBody>
      </p:sp>
      <p:grpSp>
        <p:nvGrpSpPr>
          <p:cNvPr id="37" name="Aitds6"/>
          <p:cNvGrpSpPr/>
          <p:nvPr/>
        </p:nvGrpSpPr>
        <p:grpSpPr>
          <a:xfrm>
            <a:off x="10284742" y="225198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1606678"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1025614" y="225198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902" y="605232"/>
            <a:ext cx="2357028" cy="2357028"/>
          </a:xfrm>
          <a:prstGeom prst="rect">
            <a:avLst/>
          </a:prstGeom>
        </p:spPr>
      </p:pic>
      <p:sp>
        <p:nvSpPr>
          <p:cNvPr id="47" name="Aitds2"/>
          <p:cNvSpPr txBox="1"/>
          <p:nvPr/>
        </p:nvSpPr>
        <p:spPr>
          <a:xfrm>
            <a:off x="830223" y="85205"/>
            <a:ext cx="8255969"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（一）从党的十八大到新修订</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教育法</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对教育方针的论述</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ppt_x"/>
                                          </p:val>
                                        </p:tav>
                                        <p:tav tm="100000">
                                          <p:val>
                                            <p:strVal val="#ppt_x"/>
                                          </p:val>
                                        </p:tav>
                                      </p:tavLst>
                                    </p:anim>
                                    <p:anim calcmode="lin" valueType="num">
                                      <p:cBhvr additive="base">
                                        <p:cTn id="8" dur="3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00" fill="hold"/>
                                        <p:tgtEl>
                                          <p:spTgt spid="8"/>
                                        </p:tgtEl>
                                        <p:attrNameLst>
                                          <p:attrName>ppt_x</p:attrName>
                                        </p:attrNameLst>
                                      </p:cBhvr>
                                      <p:tavLst>
                                        <p:tav tm="0">
                                          <p:val>
                                            <p:strVal val="#ppt_x"/>
                                          </p:val>
                                        </p:tav>
                                        <p:tav tm="100000">
                                          <p:val>
                                            <p:strVal val="#ppt_x"/>
                                          </p:val>
                                        </p:tav>
                                      </p:tavLst>
                                    </p:anim>
                                    <p:anim calcmode="lin" valueType="num">
                                      <p:cBhvr additive="base">
                                        <p:cTn id="13" dur="3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fill="hold"/>
                                        <p:tgtEl>
                                          <p:spTgt spid="11"/>
                                        </p:tgtEl>
                                        <p:attrNameLst>
                                          <p:attrName>ppt_x</p:attrName>
                                        </p:attrNameLst>
                                      </p:cBhvr>
                                      <p:tavLst>
                                        <p:tav tm="0">
                                          <p:val>
                                            <p:strVal val="#ppt_x"/>
                                          </p:val>
                                        </p:tav>
                                        <p:tav tm="100000">
                                          <p:val>
                                            <p:strVal val="#ppt_x"/>
                                          </p:val>
                                        </p:tav>
                                      </p:tavLst>
                                    </p:anim>
                                    <p:anim calcmode="lin" valueType="num">
                                      <p:cBhvr additive="base">
                                        <p:cTn id="18" dur="3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p:tgtEl>
                                          <p:spTgt spid="45"/>
                                        </p:tgtEl>
                                        <p:attrNameLst>
                                          <p:attrName>ppt_x</p:attrName>
                                        </p:attrNameLst>
                                      </p:cBhvr>
                                      <p:tavLst>
                                        <p:tav tm="0">
                                          <p:val>
                                            <p:strVal val="#ppt_x-#ppt_w*1.125000"/>
                                          </p:val>
                                        </p:tav>
                                        <p:tav tm="100000">
                                          <p:val>
                                            <p:strVal val="#ppt_x"/>
                                          </p:val>
                                        </p:tav>
                                      </p:tavLst>
                                    </p:anim>
                                    <p:animEffect transition="in" filter="wipe(right)">
                                      <p:cBhvr>
                                        <p:cTn id="27" dur="500"/>
                                        <p:tgtEl>
                                          <p:spTgt spid="45"/>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400"/>
                                        <p:tgtEl>
                                          <p:spTgt spid="36"/>
                                        </p:tgtEl>
                                      </p:cBhvr>
                                    </p:animEffect>
                                    <p:anim calcmode="lin" valueType="num">
                                      <p:cBhvr>
                                        <p:cTn id="42" dur="400" fill="hold"/>
                                        <p:tgtEl>
                                          <p:spTgt spid="36"/>
                                        </p:tgtEl>
                                        <p:attrNameLst>
                                          <p:attrName>ppt_x</p:attrName>
                                        </p:attrNameLst>
                                      </p:cBhvr>
                                      <p:tavLst>
                                        <p:tav tm="0">
                                          <p:val>
                                            <p:strVal val="#ppt_x"/>
                                          </p:val>
                                        </p:tav>
                                        <p:tav tm="100000">
                                          <p:val>
                                            <p:strVal val="#ppt_x"/>
                                          </p:val>
                                        </p:tav>
                                      </p:tavLst>
                                    </p:anim>
                                    <p:anim calcmode="lin" valueType="num">
                                      <p:cBhvr>
                                        <p:cTn id="43" dur="400" fill="hold"/>
                                        <p:tgtEl>
                                          <p:spTgt spid="36"/>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P spid="45" grpId="0" bldLvl="0" animBg="1"/>
      <p:bldP spid="4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784875" y="2771743"/>
            <a:ext cx="8756669" cy="1106805"/>
          </a:xfrm>
          <a:prstGeom prst="rect">
            <a:avLst/>
          </a:prstGeom>
        </p:spPr>
        <p:txBody>
          <a:bodyPr wrap="square">
            <a:spAutoFit/>
          </a:bodyPr>
          <a:lstStyle/>
          <a:p>
            <a:pPr algn="just" defTabSz="914400" rtl="0">
              <a:lnSpc>
                <a:spcPct val="150000"/>
              </a:lnSpc>
            </a:pPr>
            <a:r>
              <a:rPr lang="zh-CN" altLang="zh-CN" sz="2200" kern="1200" dirty="0">
                <a:solidFill>
                  <a:prstClr val="black">
                    <a:lumMod val="75000"/>
                    <a:lumOff val="25000"/>
                  </a:prstClr>
                </a:solidFill>
                <a:latin typeface="+mn-lt"/>
                <a:ea typeface="+mn-ea"/>
                <a:cs typeface="+mn-ea"/>
              </a:rPr>
              <a:t>党的教育方针核心是保证人民的教育权利，还是要办人民满意的教育，还是要培养能够为人民的福祉奋斗的一代又一代人才。</a:t>
            </a:r>
            <a:endParaRPr lang="zh-CN" altLang="zh-CN" sz="2200" kern="1200" dirty="0">
              <a:solidFill>
                <a:prstClr val="black">
                  <a:lumMod val="75000"/>
                  <a:lumOff val="25000"/>
                </a:prstClr>
              </a:solidFill>
              <a:latin typeface="+mn-lt"/>
              <a:ea typeface="+mn-ea"/>
              <a:cs typeface="+mn-ea"/>
              <a:sym typeface="+mn-lt"/>
            </a:endParaRPr>
          </a:p>
        </p:txBody>
      </p:sp>
      <p:grpSp>
        <p:nvGrpSpPr>
          <p:cNvPr id="23" name="PA-1022188"/>
          <p:cNvGrpSpPr/>
          <p:nvPr>
            <p:custDataLst>
              <p:tags r:id="rId1"/>
            </p:custDataLst>
          </p:nvPr>
        </p:nvGrpSpPr>
        <p:grpSpPr>
          <a:xfrm>
            <a:off x="1879219" y="1324863"/>
            <a:ext cx="7916714" cy="972351"/>
            <a:chOff x="760768" y="1968049"/>
            <a:chExt cx="7057687" cy="628650"/>
          </a:xfrm>
        </p:grpSpPr>
        <p:sp>
          <p:nvSpPr>
            <p:cNvPr id="24" name="PA-平行四边形 5"/>
            <p:cNvSpPr/>
            <p:nvPr>
              <p:custDataLst>
                <p:tags r:id="rId2"/>
              </p:custDataLst>
            </p:nvPr>
          </p:nvSpPr>
          <p:spPr>
            <a:xfrm>
              <a:off x="760768" y="2133600"/>
              <a:ext cx="952500" cy="419100"/>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25" name="PA-平行四边形 6"/>
            <p:cNvSpPr/>
            <p:nvPr>
              <p:custDataLst>
                <p:tags r:id="rId3"/>
              </p:custDataLst>
            </p:nvPr>
          </p:nvSpPr>
          <p:spPr>
            <a:xfrm>
              <a:off x="5811855" y="2177600"/>
              <a:ext cx="2006600" cy="419099"/>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26" name="PA-平行四边形 7"/>
            <p:cNvSpPr/>
            <p:nvPr>
              <p:custDataLst>
                <p:tags r:id="rId4"/>
              </p:custDataLst>
            </p:nvPr>
          </p:nvSpPr>
          <p:spPr>
            <a:xfrm>
              <a:off x="1112867" y="1968049"/>
              <a:ext cx="6155454" cy="524072"/>
            </a:xfrm>
            <a:prstGeom prst="parallelogram">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grpSp>
      <p:grpSp>
        <p:nvGrpSpPr>
          <p:cNvPr id="27" name="PA-1022191"/>
          <p:cNvGrpSpPr>
            <a:grpSpLocks noChangeAspect="1"/>
          </p:cNvGrpSpPr>
          <p:nvPr>
            <p:custDataLst>
              <p:tags r:id="rId5"/>
            </p:custDataLst>
          </p:nvPr>
        </p:nvGrpSpPr>
        <p:grpSpPr bwMode="auto">
          <a:xfrm>
            <a:off x="689425" y="1196120"/>
            <a:ext cx="652793" cy="783156"/>
            <a:chOff x="5636" y="2402"/>
            <a:chExt cx="666" cy="799"/>
          </a:xfrm>
        </p:grpSpPr>
        <p:sp>
          <p:nvSpPr>
            <p:cNvPr id="28" name="PA-AutoShape 3"/>
            <p:cNvSpPr>
              <a:spLocks noChangeAspect="1" noChangeArrowheads="1" noTextEdit="1"/>
            </p:cNvSpPr>
            <p:nvPr>
              <p:custDataLst>
                <p:tags r:id="rId6"/>
              </p:custDataLst>
            </p:nvPr>
          </p:nvSpPr>
          <p:spPr bwMode="auto">
            <a:xfrm>
              <a:off x="5636" y="2402"/>
              <a:ext cx="66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prstClr val="black"/>
                </a:solidFill>
                <a:latin typeface="方正粗黑宋简体" panose="02000000000000000000" charset="-122"/>
                <a:ea typeface="方正粗黑宋简体" panose="02000000000000000000" charset="-122"/>
                <a:cs typeface="+mn-ea"/>
                <a:sym typeface="+mn-lt"/>
              </a:endParaRPr>
            </a:p>
          </p:txBody>
        </p:sp>
        <p:sp>
          <p:nvSpPr>
            <p:cNvPr id="29" name="PA-任意多边形 5"/>
            <p:cNvSpPr/>
            <p:nvPr>
              <p:custDataLst>
                <p:tags r:id="rId7"/>
              </p:custDataLst>
            </p:nvPr>
          </p:nvSpPr>
          <p:spPr bwMode="auto">
            <a:xfrm>
              <a:off x="5805" y="2401"/>
              <a:ext cx="331" cy="386"/>
            </a:xfrm>
            <a:custGeom>
              <a:avLst/>
              <a:gdLst>
                <a:gd name="T0" fmla="*/ 26 w 243"/>
                <a:gd name="T1" fmla="*/ 184 h 284"/>
                <a:gd name="T2" fmla="*/ 123 w 243"/>
                <a:gd name="T3" fmla="*/ 284 h 284"/>
                <a:gd name="T4" fmla="*/ 219 w 243"/>
                <a:gd name="T5" fmla="*/ 183 h 284"/>
                <a:gd name="T6" fmla="*/ 241 w 243"/>
                <a:gd name="T7" fmla="*/ 137 h 284"/>
                <a:gd name="T8" fmla="*/ 226 w 243"/>
                <a:gd name="T9" fmla="*/ 117 h 284"/>
                <a:gd name="T10" fmla="*/ 123 w 243"/>
                <a:gd name="T11" fmla="*/ 0 h 284"/>
                <a:gd name="T12" fmla="*/ 19 w 243"/>
                <a:gd name="T13" fmla="*/ 116 h 284"/>
                <a:gd name="T14" fmla="*/ 2 w 243"/>
                <a:gd name="T15" fmla="*/ 137 h 284"/>
                <a:gd name="T16" fmla="*/ 26 w 243"/>
                <a:gd name="T17" fmla="*/ 1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84">
                  <a:moveTo>
                    <a:pt x="26" y="184"/>
                  </a:moveTo>
                  <a:cubicBezTo>
                    <a:pt x="40" y="236"/>
                    <a:pt x="71" y="284"/>
                    <a:pt x="123" y="284"/>
                  </a:cubicBezTo>
                  <a:cubicBezTo>
                    <a:pt x="174" y="284"/>
                    <a:pt x="206" y="236"/>
                    <a:pt x="219" y="183"/>
                  </a:cubicBezTo>
                  <a:cubicBezTo>
                    <a:pt x="234" y="176"/>
                    <a:pt x="243" y="154"/>
                    <a:pt x="241" y="137"/>
                  </a:cubicBezTo>
                  <a:cubicBezTo>
                    <a:pt x="239" y="126"/>
                    <a:pt x="234" y="120"/>
                    <a:pt x="226" y="117"/>
                  </a:cubicBezTo>
                  <a:cubicBezTo>
                    <a:pt x="223" y="52"/>
                    <a:pt x="183" y="0"/>
                    <a:pt x="123" y="0"/>
                  </a:cubicBezTo>
                  <a:cubicBezTo>
                    <a:pt x="63" y="0"/>
                    <a:pt x="23" y="51"/>
                    <a:pt x="19" y="116"/>
                  </a:cubicBezTo>
                  <a:cubicBezTo>
                    <a:pt x="10" y="119"/>
                    <a:pt x="3" y="125"/>
                    <a:pt x="2" y="137"/>
                  </a:cubicBezTo>
                  <a:cubicBezTo>
                    <a:pt x="0" y="155"/>
                    <a:pt x="10" y="179"/>
                    <a:pt x="26" y="18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sp>
          <p:nvSpPr>
            <p:cNvPr id="30" name="PA-任意多边形 6"/>
            <p:cNvSpPr>
              <a:spLocks noEditPoints="1"/>
            </p:cNvSpPr>
            <p:nvPr>
              <p:custDataLst>
                <p:tags r:id="rId8"/>
              </p:custDataLst>
            </p:nvPr>
          </p:nvSpPr>
          <p:spPr bwMode="auto">
            <a:xfrm>
              <a:off x="5637" y="2777"/>
              <a:ext cx="665" cy="423"/>
            </a:xfrm>
            <a:custGeom>
              <a:avLst/>
              <a:gdLst>
                <a:gd name="T0" fmla="*/ 487 w 488"/>
                <a:gd name="T1" fmla="*/ 190 h 311"/>
                <a:gd name="T2" fmla="*/ 487 w 488"/>
                <a:gd name="T3" fmla="*/ 176 h 311"/>
                <a:gd name="T4" fmla="*/ 469 w 488"/>
                <a:gd name="T5" fmla="*/ 99 h 311"/>
                <a:gd name="T6" fmla="*/ 445 w 488"/>
                <a:gd name="T7" fmla="*/ 66 h 311"/>
                <a:gd name="T8" fmla="*/ 340 w 488"/>
                <a:gd name="T9" fmla="*/ 22 h 311"/>
                <a:gd name="T10" fmla="*/ 311 w 488"/>
                <a:gd name="T11" fmla="*/ 0 h 311"/>
                <a:gd name="T12" fmla="*/ 307 w 488"/>
                <a:gd name="T13" fmla="*/ 4 h 311"/>
                <a:gd name="T14" fmla="*/ 250 w 488"/>
                <a:gd name="T15" fmla="*/ 60 h 311"/>
                <a:gd name="T16" fmla="*/ 192 w 488"/>
                <a:gd name="T17" fmla="*/ 24 h 311"/>
                <a:gd name="T18" fmla="*/ 182 w 488"/>
                <a:gd name="T19" fmla="*/ 6 h 311"/>
                <a:gd name="T20" fmla="*/ 181 w 488"/>
                <a:gd name="T21" fmla="*/ 4 h 311"/>
                <a:gd name="T22" fmla="*/ 177 w 488"/>
                <a:gd name="T23" fmla="*/ 0 h 311"/>
                <a:gd name="T24" fmla="*/ 149 w 488"/>
                <a:gd name="T25" fmla="*/ 22 h 311"/>
                <a:gd name="T26" fmla="*/ 44 w 488"/>
                <a:gd name="T27" fmla="*/ 66 h 311"/>
                <a:gd name="T28" fmla="*/ 20 w 488"/>
                <a:gd name="T29" fmla="*/ 99 h 311"/>
                <a:gd name="T30" fmla="*/ 1 w 488"/>
                <a:gd name="T31" fmla="*/ 181 h 311"/>
                <a:gd name="T32" fmla="*/ 5 w 488"/>
                <a:gd name="T33" fmla="*/ 295 h 311"/>
                <a:gd name="T34" fmla="*/ 243 w 488"/>
                <a:gd name="T35" fmla="*/ 311 h 311"/>
                <a:gd name="T36" fmla="*/ 245 w 488"/>
                <a:gd name="T37" fmla="*/ 311 h 311"/>
                <a:gd name="T38" fmla="*/ 484 w 488"/>
                <a:gd name="T39" fmla="*/ 295 h 311"/>
                <a:gd name="T40" fmla="*/ 488 w 488"/>
                <a:gd name="T41" fmla="*/ 218 h 311"/>
                <a:gd name="T42" fmla="*/ 185 w 488"/>
                <a:gd name="T43" fmla="*/ 35 h 311"/>
                <a:gd name="T44" fmla="*/ 194 w 488"/>
                <a:gd name="T45" fmla="*/ 112 h 311"/>
                <a:gd name="T46" fmla="*/ 176 w 488"/>
                <a:gd name="T47" fmla="*/ 20 h 311"/>
                <a:gd name="T48" fmla="*/ 106 w 488"/>
                <a:gd name="T49" fmla="*/ 292 h 311"/>
                <a:gd name="T50" fmla="*/ 103 w 488"/>
                <a:gd name="T51" fmla="*/ 161 h 311"/>
                <a:gd name="T52" fmla="*/ 95 w 488"/>
                <a:gd name="T53" fmla="*/ 290 h 311"/>
                <a:gd name="T54" fmla="*/ 19 w 488"/>
                <a:gd name="T55" fmla="*/ 217 h 311"/>
                <a:gd name="T56" fmla="*/ 19 w 488"/>
                <a:gd name="T57" fmla="*/ 181 h 311"/>
                <a:gd name="T58" fmla="*/ 36 w 488"/>
                <a:gd name="T59" fmla="*/ 105 h 311"/>
                <a:gd name="T60" fmla="*/ 144 w 488"/>
                <a:gd name="T61" fmla="*/ 45 h 311"/>
                <a:gd name="T62" fmla="*/ 193 w 488"/>
                <a:gd name="T63" fmla="*/ 133 h 311"/>
                <a:gd name="T64" fmla="*/ 230 w 488"/>
                <a:gd name="T65" fmla="*/ 114 h 311"/>
                <a:gd name="T66" fmla="*/ 303 w 488"/>
                <a:gd name="T67" fmla="*/ 35 h 311"/>
                <a:gd name="T68" fmla="*/ 330 w 488"/>
                <a:gd name="T69" fmla="*/ 35 h 311"/>
                <a:gd name="T70" fmla="*/ 263 w 488"/>
                <a:gd name="T71" fmla="*/ 67 h 311"/>
                <a:gd name="T72" fmla="*/ 387 w 488"/>
                <a:gd name="T73" fmla="*/ 290 h 311"/>
                <a:gd name="T74" fmla="*/ 380 w 488"/>
                <a:gd name="T75" fmla="*/ 161 h 311"/>
                <a:gd name="T76" fmla="*/ 377 w 488"/>
                <a:gd name="T77" fmla="*/ 292 h 311"/>
                <a:gd name="T78" fmla="*/ 258 w 488"/>
                <a:gd name="T79" fmla="*/ 114 h 311"/>
                <a:gd name="T80" fmla="*/ 294 w 488"/>
                <a:gd name="T81" fmla="*/ 132 h 311"/>
                <a:gd name="T82" fmla="*/ 343 w 488"/>
                <a:gd name="T83" fmla="*/ 40 h 311"/>
                <a:gd name="T84" fmla="*/ 453 w 488"/>
                <a:gd name="T85" fmla="*/ 105 h 311"/>
                <a:gd name="T86" fmla="*/ 469 w 488"/>
                <a:gd name="T87" fmla="*/ 176 h 311"/>
                <a:gd name="T88" fmla="*/ 471 w 488"/>
                <a:gd name="T89" fmla="*/ 28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8" h="311">
                  <a:moveTo>
                    <a:pt x="488" y="218"/>
                  </a:moveTo>
                  <a:cubicBezTo>
                    <a:pt x="488" y="207"/>
                    <a:pt x="487" y="198"/>
                    <a:pt x="487" y="190"/>
                  </a:cubicBezTo>
                  <a:cubicBezTo>
                    <a:pt x="487" y="187"/>
                    <a:pt x="487" y="183"/>
                    <a:pt x="487" y="181"/>
                  </a:cubicBezTo>
                  <a:cubicBezTo>
                    <a:pt x="487" y="179"/>
                    <a:pt x="487" y="177"/>
                    <a:pt x="487" y="176"/>
                  </a:cubicBezTo>
                  <a:cubicBezTo>
                    <a:pt x="487" y="176"/>
                    <a:pt x="487" y="176"/>
                    <a:pt x="487" y="176"/>
                  </a:cubicBezTo>
                  <a:cubicBezTo>
                    <a:pt x="484" y="139"/>
                    <a:pt x="477" y="115"/>
                    <a:pt x="469" y="99"/>
                  </a:cubicBezTo>
                  <a:cubicBezTo>
                    <a:pt x="461" y="82"/>
                    <a:pt x="452" y="73"/>
                    <a:pt x="446" y="67"/>
                  </a:cubicBezTo>
                  <a:cubicBezTo>
                    <a:pt x="445" y="66"/>
                    <a:pt x="445" y="66"/>
                    <a:pt x="445" y="66"/>
                  </a:cubicBezTo>
                  <a:cubicBezTo>
                    <a:pt x="412" y="48"/>
                    <a:pt x="379" y="37"/>
                    <a:pt x="340" y="22"/>
                  </a:cubicBezTo>
                  <a:cubicBezTo>
                    <a:pt x="340" y="22"/>
                    <a:pt x="340" y="22"/>
                    <a:pt x="340" y="22"/>
                  </a:cubicBezTo>
                  <a:cubicBezTo>
                    <a:pt x="317" y="2"/>
                    <a:pt x="317" y="2"/>
                    <a:pt x="317" y="2"/>
                  </a:cubicBezTo>
                  <a:cubicBezTo>
                    <a:pt x="315" y="1"/>
                    <a:pt x="313" y="0"/>
                    <a:pt x="311" y="0"/>
                  </a:cubicBezTo>
                  <a:cubicBezTo>
                    <a:pt x="310" y="1"/>
                    <a:pt x="308" y="2"/>
                    <a:pt x="307" y="4"/>
                  </a:cubicBezTo>
                  <a:cubicBezTo>
                    <a:pt x="307" y="4"/>
                    <a:pt x="307" y="4"/>
                    <a:pt x="307" y="4"/>
                  </a:cubicBezTo>
                  <a:cubicBezTo>
                    <a:pt x="307" y="4"/>
                    <a:pt x="304" y="14"/>
                    <a:pt x="296" y="25"/>
                  </a:cubicBezTo>
                  <a:cubicBezTo>
                    <a:pt x="288" y="36"/>
                    <a:pt x="267" y="54"/>
                    <a:pt x="250" y="60"/>
                  </a:cubicBezTo>
                  <a:cubicBezTo>
                    <a:pt x="239" y="60"/>
                    <a:pt x="239" y="60"/>
                    <a:pt x="239" y="60"/>
                  </a:cubicBezTo>
                  <a:cubicBezTo>
                    <a:pt x="218" y="50"/>
                    <a:pt x="200" y="36"/>
                    <a:pt x="192" y="24"/>
                  </a:cubicBezTo>
                  <a:cubicBezTo>
                    <a:pt x="188" y="19"/>
                    <a:pt x="185" y="14"/>
                    <a:pt x="183" y="10"/>
                  </a:cubicBezTo>
                  <a:cubicBezTo>
                    <a:pt x="182" y="8"/>
                    <a:pt x="182" y="6"/>
                    <a:pt x="182" y="6"/>
                  </a:cubicBezTo>
                  <a:cubicBezTo>
                    <a:pt x="181" y="5"/>
                    <a:pt x="181" y="5"/>
                    <a:pt x="181" y="4"/>
                  </a:cubicBezTo>
                  <a:cubicBezTo>
                    <a:pt x="181" y="4"/>
                    <a:pt x="181" y="4"/>
                    <a:pt x="181" y="4"/>
                  </a:cubicBezTo>
                  <a:cubicBezTo>
                    <a:pt x="181" y="4"/>
                    <a:pt x="181" y="4"/>
                    <a:pt x="181" y="4"/>
                  </a:cubicBezTo>
                  <a:cubicBezTo>
                    <a:pt x="180" y="2"/>
                    <a:pt x="179" y="1"/>
                    <a:pt x="177" y="0"/>
                  </a:cubicBezTo>
                  <a:cubicBezTo>
                    <a:pt x="175" y="0"/>
                    <a:pt x="173" y="1"/>
                    <a:pt x="172" y="2"/>
                  </a:cubicBezTo>
                  <a:cubicBezTo>
                    <a:pt x="149" y="22"/>
                    <a:pt x="149" y="22"/>
                    <a:pt x="149" y="22"/>
                  </a:cubicBezTo>
                  <a:cubicBezTo>
                    <a:pt x="148" y="22"/>
                    <a:pt x="148" y="22"/>
                    <a:pt x="148" y="22"/>
                  </a:cubicBezTo>
                  <a:cubicBezTo>
                    <a:pt x="109" y="37"/>
                    <a:pt x="77" y="48"/>
                    <a:pt x="44" y="66"/>
                  </a:cubicBezTo>
                  <a:cubicBezTo>
                    <a:pt x="42" y="67"/>
                    <a:pt x="42" y="67"/>
                    <a:pt x="42" y="67"/>
                  </a:cubicBezTo>
                  <a:cubicBezTo>
                    <a:pt x="37" y="73"/>
                    <a:pt x="28" y="82"/>
                    <a:pt x="20" y="99"/>
                  </a:cubicBezTo>
                  <a:cubicBezTo>
                    <a:pt x="12" y="115"/>
                    <a:pt x="5" y="139"/>
                    <a:pt x="2" y="176"/>
                  </a:cubicBezTo>
                  <a:cubicBezTo>
                    <a:pt x="1" y="177"/>
                    <a:pt x="1" y="179"/>
                    <a:pt x="1" y="181"/>
                  </a:cubicBezTo>
                  <a:cubicBezTo>
                    <a:pt x="1" y="198"/>
                    <a:pt x="0" y="250"/>
                    <a:pt x="0" y="290"/>
                  </a:cubicBezTo>
                  <a:cubicBezTo>
                    <a:pt x="0" y="293"/>
                    <a:pt x="2" y="295"/>
                    <a:pt x="5" y="295"/>
                  </a:cubicBezTo>
                  <a:cubicBezTo>
                    <a:pt x="33" y="299"/>
                    <a:pt x="95" y="306"/>
                    <a:pt x="96" y="306"/>
                  </a:cubicBezTo>
                  <a:cubicBezTo>
                    <a:pt x="139" y="309"/>
                    <a:pt x="197" y="311"/>
                    <a:pt x="243" y="311"/>
                  </a:cubicBezTo>
                  <a:cubicBezTo>
                    <a:pt x="244" y="311"/>
                    <a:pt x="244" y="311"/>
                    <a:pt x="244" y="311"/>
                  </a:cubicBezTo>
                  <a:cubicBezTo>
                    <a:pt x="244" y="311"/>
                    <a:pt x="245" y="311"/>
                    <a:pt x="245" y="311"/>
                  </a:cubicBezTo>
                  <a:cubicBezTo>
                    <a:pt x="291" y="311"/>
                    <a:pt x="344" y="309"/>
                    <a:pt x="387" y="306"/>
                  </a:cubicBezTo>
                  <a:cubicBezTo>
                    <a:pt x="388" y="306"/>
                    <a:pt x="456" y="299"/>
                    <a:pt x="484" y="295"/>
                  </a:cubicBezTo>
                  <a:cubicBezTo>
                    <a:pt x="486" y="295"/>
                    <a:pt x="488" y="293"/>
                    <a:pt x="488" y="290"/>
                  </a:cubicBezTo>
                  <a:cubicBezTo>
                    <a:pt x="488" y="267"/>
                    <a:pt x="488" y="240"/>
                    <a:pt x="488" y="218"/>
                  </a:cubicBezTo>
                  <a:close/>
                  <a:moveTo>
                    <a:pt x="176" y="20"/>
                  </a:moveTo>
                  <a:cubicBezTo>
                    <a:pt x="178" y="24"/>
                    <a:pt x="181" y="29"/>
                    <a:pt x="185" y="35"/>
                  </a:cubicBezTo>
                  <a:cubicBezTo>
                    <a:pt x="193" y="45"/>
                    <a:pt x="206" y="58"/>
                    <a:pt x="225" y="67"/>
                  </a:cubicBezTo>
                  <a:cubicBezTo>
                    <a:pt x="220" y="72"/>
                    <a:pt x="195" y="111"/>
                    <a:pt x="194" y="112"/>
                  </a:cubicBezTo>
                  <a:cubicBezTo>
                    <a:pt x="167" y="77"/>
                    <a:pt x="159" y="41"/>
                    <a:pt x="158" y="35"/>
                  </a:cubicBezTo>
                  <a:lnTo>
                    <a:pt x="176" y="20"/>
                  </a:lnTo>
                  <a:close/>
                  <a:moveTo>
                    <a:pt x="201" y="295"/>
                  </a:moveTo>
                  <a:cubicBezTo>
                    <a:pt x="170" y="295"/>
                    <a:pt x="134" y="294"/>
                    <a:pt x="106" y="292"/>
                  </a:cubicBezTo>
                  <a:cubicBezTo>
                    <a:pt x="106" y="165"/>
                    <a:pt x="106" y="165"/>
                    <a:pt x="106" y="165"/>
                  </a:cubicBezTo>
                  <a:cubicBezTo>
                    <a:pt x="106" y="163"/>
                    <a:pt x="105" y="162"/>
                    <a:pt x="103" y="161"/>
                  </a:cubicBezTo>
                  <a:cubicBezTo>
                    <a:pt x="101" y="160"/>
                    <a:pt x="99" y="160"/>
                    <a:pt x="98" y="161"/>
                  </a:cubicBezTo>
                  <a:cubicBezTo>
                    <a:pt x="96" y="163"/>
                    <a:pt x="95" y="258"/>
                    <a:pt x="95" y="290"/>
                  </a:cubicBezTo>
                  <a:cubicBezTo>
                    <a:pt x="68" y="288"/>
                    <a:pt x="42" y="285"/>
                    <a:pt x="18" y="282"/>
                  </a:cubicBezTo>
                  <a:cubicBezTo>
                    <a:pt x="18" y="260"/>
                    <a:pt x="18" y="236"/>
                    <a:pt x="19" y="217"/>
                  </a:cubicBezTo>
                  <a:cubicBezTo>
                    <a:pt x="19" y="206"/>
                    <a:pt x="19" y="197"/>
                    <a:pt x="19" y="189"/>
                  </a:cubicBezTo>
                  <a:cubicBezTo>
                    <a:pt x="19" y="186"/>
                    <a:pt x="19" y="183"/>
                    <a:pt x="19" y="181"/>
                  </a:cubicBezTo>
                  <a:cubicBezTo>
                    <a:pt x="19" y="178"/>
                    <a:pt x="19" y="177"/>
                    <a:pt x="19" y="176"/>
                  </a:cubicBezTo>
                  <a:cubicBezTo>
                    <a:pt x="22" y="142"/>
                    <a:pt x="29" y="120"/>
                    <a:pt x="36" y="105"/>
                  </a:cubicBezTo>
                  <a:cubicBezTo>
                    <a:pt x="43" y="91"/>
                    <a:pt x="50" y="84"/>
                    <a:pt x="55" y="78"/>
                  </a:cubicBezTo>
                  <a:cubicBezTo>
                    <a:pt x="84" y="62"/>
                    <a:pt x="109" y="58"/>
                    <a:pt x="144" y="45"/>
                  </a:cubicBezTo>
                  <a:cubicBezTo>
                    <a:pt x="146" y="56"/>
                    <a:pt x="158" y="94"/>
                    <a:pt x="187" y="130"/>
                  </a:cubicBezTo>
                  <a:cubicBezTo>
                    <a:pt x="189" y="132"/>
                    <a:pt x="191" y="133"/>
                    <a:pt x="193" y="133"/>
                  </a:cubicBezTo>
                  <a:cubicBezTo>
                    <a:pt x="195" y="133"/>
                    <a:pt x="212" y="100"/>
                    <a:pt x="216" y="97"/>
                  </a:cubicBezTo>
                  <a:cubicBezTo>
                    <a:pt x="230" y="114"/>
                    <a:pt x="230" y="114"/>
                    <a:pt x="230" y="114"/>
                  </a:cubicBezTo>
                  <a:lnTo>
                    <a:pt x="201" y="295"/>
                  </a:lnTo>
                  <a:close/>
                  <a:moveTo>
                    <a:pt x="303" y="35"/>
                  </a:moveTo>
                  <a:cubicBezTo>
                    <a:pt x="307" y="29"/>
                    <a:pt x="310" y="24"/>
                    <a:pt x="312" y="20"/>
                  </a:cubicBezTo>
                  <a:cubicBezTo>
                    <a:pt x="330" y="35"/>
                    <a:pt x="330" y="35"/>
                    <a:pt x="330" y="35"/>
                  </a:cubicBezTo>
                  <a:cubicBezTo>
                    <a:pt x="330" y="41"/>
                    <a:pt x="321" y="77"/>
                    <a:pt x="294" y="112"/>
                  </a:cubicBezTo>
                  <a:cubicBezTo>
                    <a:pt x="293" y="111"/>
                    <a:pt x="267" y="70"/>
                    <a:pt x="263" y="67"/>
                  </a:cubicBezTo>
                  <a:cubicBezTo>
                    <a:pt x="283" y="58"/>
                    <a:pt x="295" y="45"/>
                    <a:pt x="303" y="35"/>
                  </a:cubicBezTo>
                  <a:close/>
                  <a:moveTo>
                    <a:pt x="387" y="290"/>
                  </a:moveTo>
                  <a:cubicBezTo>
                    <a:pt x="387" y="290"/>
                    <a:pt x="387" y="163"/>
                    <a:pt x="385" y="161"/>
                  </a:cubicBezTo>
                  <a:cubicBezTo>
                    <a:pt x="384" y="160"/>
                    <a:pt x="382" y="160"/>
                    <a:pt x="380" y="161"/>
                  </a:cubicBezTo>
                  <a:cubicBezTo>
                    <a:pt x="378" y="162"/>
                    <a:pt x="377" y="163"/>
                    <a:pt x="377" y="165"/>
                  </a:cubicBezTo>
                  <a:cubicBezTo>
                    <a:pt x="377" y="165"/>
                    <a:pt x="376" y="259"/>
                    <a:pt x="377" y="292"/>
                  </a:cubicBezTo>
                  <a:cubicBezTo>
                    <a:pt x="349" y="294"/>
                    <a:pt x="318" y="295"/>
                    <a:pt x="287" y="295"/>
                  </a:cubicBezTo>
                  <a:cubicBezTo>
                    <a:pt x="282" y="262"/>
                    <a:pt x="259" y="114"/>
                    <a:pt x="258" y="114"/>
                  </a:cubicBezTo>
                  <a:cubicBezTo>
                    <a:pt x="258" y="114"/>
                    <a:pt x="271" y="99"/>
                    <a:pt x="271" y="99"/>
                  </a:cubicBezTo>
                  <a:cubicBezTo>
                    <a:pt x="275" y="103"/>
                    <a:pt x="292" y="132"/>
                    <a:pt x="294" y="132"/>
                  </a:cubicBezTo>
                  <a:cubicBezTo>
                    <a:pt x="296" y="132"/>
                    <a:pt x="298" y="131"/>
                    <a:pt x="299" y="130"/>
                  </a:cubicBezTo>
                  <a:cubicBezTo>
                    <a:pt x="328" y="94"/>
                    <a:pt x="342" y="52"/>
                    <a:pt x="343" y="40"/>
                  </a:cubicBezTo>
                  <a:cubicBezTo>
                    <a:pt x="379" y="53"/>
                    <a:pt x="404" y="62"/>
                    <a:pt x="433" y="78"/>
                  </a:cubicBezTo>
                  <a:cubicBezTo>
                    <a:pt x="439" y="84"/>
                    <a:pt x="446" y="91"/>
                    <a:pt x="453" y="105"/>
                  </a:cubicBezTo>
                  <a:cubicBezTo>
                    <a:pt x="460" y="120"/>
                    <a:pt x="466" y="142"/>
                    <a:pt x="469" y="176"/>
                  </a:cubicBezTo>
                  <a:cubicBezTo>
                    <a:pt x="469" y="176"/>
                    <a:pt x="469" y="176"/>
                    <a:pt x="469" y="176"/>
                  </a:cubicBezTo>
                  <a:cubicBezTo>
                    <a:pt x="469" y="177"/>
                    <a:pt x="469" y="178"/>
                    <a:pt x="469" y="181"/>
                  </a:cubicBezTo>
                  <a:cubicBezTo>
                    <a:pt x="470" y="196"/>
                    <a:pt x="470" y="243"/>
                    <a:pt x="471" y="282"/>
                  </a:cubicBezTo>
                  <a:cubicBezTo>
                    <a:pt x="447" y="285"/>
                    <a:pt x="414" y="288"/>
                    <a:pt x="387" y="29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grpSp>
      <p:sp>
        <p:nvSpPr>
          <p:cNvPr id="8" name="矩形 7"/>
          <p:cNvSpPr/>
          <p:nvPr/>
        </p:nvSpPr>
        <p:spPr>
          <a:xfrm>
            <a:off x="2947653" y="1448927"/>
            <a:ext cx="5782283" cy="521970"/>
          </a:xfrm>
          <a:prstGeom prst="rect">
            <a:avLst/>
          </a:prstGeom>
          <a:noFill/>
        </p:spPr>
        <p:txBody>
          <a:bodyPr wrap="square" rtlCol="0">
            <a:spAutoFit/>
          </a:bodyPr>
          <a:lstStyle/>
          <a:p>
            <a:pPr algn="l" defTabSz="1219200" rtl="0"/>
            <a:r>
              <a:rPr lang="zh-CN" altLang="en-US" sz="2800" b="1" kern="1200" dirty="0">
                <a:solidFill>
                  <a:schemeClr val="bg1"/>
                </a:solidFill>
                <a:latin typeface="+mn-lt"/>
                <a:ea typeface="+mn-ea"/>
                <a:cs typeface="+mn-ea"/>
                <a:sym typeface="+mn-lt"/>
              </a:rPr>
              <a:t>党的百年教育方针历史表示表明：</a:t>
            </a:r>
            <a:endParaRPr lang="zh-CN" altLang="en-US" sz="2800" b="1" kern="1200" dirty="0">
              <a:solidFill>
                <a:schemeClr val="bg1"/>
              </a:solidFill>
              <a:latin typeface="+mn-lt"/>
              <a:ea typeface="+mn-ea"/>
              <a:cs typeface="+mn-ea"/>
              <a:sym typeface="+mn-lt"/>
            </a:endParaRPr>
          </a:p>
        </p:txBody>
      </p:sp>
      <p:grpSp>
        <p:nvGrpSpPr>
          <p:cNvPr id="6" name="组合 5"/>
          <p:cNvGrpSpPr/>
          <p:nvPr/>
        </p:nvGrpSpPr>
        <p:grpSpPr>
          <a:xfrm>
            <a:off x="689425" y="2616132"/>
            <a:ext cx="1902035" cy="1455906"/>
            <a:chOff x="689425" y="2348926"/>
            <a:chExt cx="1902035" cy="1455906"/>
          </a:xfrm>
        </p:grpSpPr>
        <p:sp>
          <p:nvSpPr>
            <p:cNvPr id="46" name="PA-1022129"/>
            <p:cNvSpPr/>
            <p:nvPr>
              <p:custDataLst>
                <p:tags r:id="rId9"/>
              </p:custDataLst>
            </p:nvPr>
          </p:nvSpPr>
          <p:spPr>
            <a:xfrm>
              <a:off x="689425" y="2348926"/>
              <a:ext cx="1902035" cy="1455906"/>
            </a:xfrm>
            <a:prstGeom prst="notchedRightArrow">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12" name="Text Placeholder 59"/>
            <p:cNvSpPr txBox="1"/>
            <p:nvPr/>
          </p:nvSpPr>
          <p:spPr>
            <a:xfrm>
              <a:off x="1007897" y="2633340"/>
              <a:ext cx="1364629" cy="864998"/>
            </a:xfrm>
            <a:prstGeom prst="rect">
              <a:avLst/>
            </a:prstGeom>
          </p:spPr>
          <p:txBody>
            <a:bodyPr anchor="ctr">
              <a:noAutofit/>
            </a:bodyPr>
            <a:lstStyle>
              <a:lvl1pPr marL="0" indent="0" algn="ctr" defTabSz="914400" rtl="0" eaLnBrk="1" latinLnBrk="0" hangingPunct="1">
                <a:spcBef>
                  <a:spcPct val="20000"/>
                </a:spcBef>
                <a:buFont typeface="Arial" panose="020B0604020202020204"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CN" altLang="en-US" sz="3400" dirty="0">
                  <a:gradFill>
                    <a:gsLst>
                      <a:gs pos="100000">
                        <a:prstClr val="white"/>
                      </a:gs>
                      <a:gs pos="0">
                        <a:prstClr val="white">
                          <a:lumMod val="95000"/>
                        </a:prstClr>
                      </a:gs>
                    </a:gsLst>
                    <a:path path="circle">
                      <a:fillToRect l="100000" b="100000"/>
                    </a:path>
                  </a:gradFill>
                  <a:latin typeface="+mn-lt"/>
                  <a:ea typeface="+mn-ea"/>
                  <a:cs typeface="+mn-ea"/>
                  <a:sym typeface="+mn-lt"/>
                </a:rPr>
                <a:t>第一</a:t>
              </a:r>
              <a:endParaRPr lang="zh-CN" altLang="en-US" sz="3400" dirty="0">
                <a:gradFill>
                  <a:gsLst>
                    <a:gs pos="100000">
                      <a:prstClr val="white"/>
                    </a:gs>
                    <a:gs pos="0">
                      <a:prstClr val="white">
                        <a:lumMod val="95000"/>
                      </a:prstClr>
                    </a:gs>
                  </a:gsLst>
                  <a:path path="circle">
                    <a:fillToRect l="100000" b="100000"/>
                  </a:path>
                </a:gradFill>
                <a:latin typeface="+mn-lt"/>
                <a:ea typeface="+mn-ea"/>
                <a:cs typeface="+mn-ea"/>
                <a:sym typeface="+mn-lt"/>
              </a:endParaRPr>
            </a:p>
          </p:txBody>
        </p:sp>
      </p:grpSp>
      <p:sp>
        <p:nvSpPr>
          <p:cNvPr id="47" name="矩形 46"/>
          <p:cNvSpPr/>
          <p:nvPr/>
        </p:nvSpPr>
        <p:spPr>
          <a:xfrm>
            <a:off x="2845131" y="4835772"/>
            <a:ext cx="8756669" cy="1047594"/>
          </a:xfrm>
          <a:prstGeom prst="rect">
            <a:avLst/>
          </a:prstGeom>
        </p:spPr>
        <p:txBody>
          <a:bodyPr wrap="square">
            <a:spAutoFit/>
          </a:bodyPr>
          <a:lstStyle/>
          <a:p>
            <a:pPr algn="just" defTabSz="914400" rtl="0">
              <a:lnSpc>
                <a:spcPct val="150000"/>
              </a:lnSpc>
            </a:pPr>
            <a:r>
              <a:rPr lang="zh-CN" altLang="zh-CN" sz="2200" kern="1200" dirty="0">
                <a:solidFill>
                  <a:prstClr val="black">
                    <a:lumMod val="75000"/>
                    <a:lumOff val="25000"/>
                  </a:prstClr>
                </a:solidFill>
                <a:latin typeface="+mn-lt"/>
                <a:ea typeface="+mn-ea"/>
                <a:cs typeface="+mn-ea"/>
              </a:rPr>
              <a:t>党的关于培养什么人的问题，总体上是既要强调人的专业素养，又要强调人的思想品德和价值观念</a:t>
            </a:r>
            <a:r>
              <a:rPr lang="zh-CN" altLang="en-US" sz="2200" kern="1200" dirty="0">
                <a:solidFill>
                  <a:prstClr val="black">
                    <a:lumMod val="75000"/>
                    <a:lumOff val="25000"/>
                  </a:prstClr>
                </a:solidFill>
                <a:latin typeface="+mn-lt"/>
                <a:ea typeface="+mn-ea"/>
                <a:cs typeface="+mn-ea"/>
              </a:rPr>
              <a:t>。</a:t>
            </a:r>
            <a:endParaRPr lang="zh-CN" altLang="zh-CN" sz="2200" kern="1200" dirty="0">
              <a:solidFill>
                <a:prstClr val="black">
                  <a:lumMod val="75000"/>
                  <a:lumOff val="25000"/>
                </a:prstClr>
              </a:solidFill>
              <a:latin typeface="+mn-lt"/>
              <a:ea typeface="+mn-ea"/>
              <a:cs typeface="+mn-ea"/>
              <a:sym typeface="+mn-lt"/>
            </a:endParaRPr>
          </a:p>
        </p:txBody>
      </p:sp>
      <p:grpSp>
        <p:nvGrpSpPr>
          <p:cNvPr id="48" name="组合 47"/>
          <p:cNvGrpSpPr/>
          <p:nvPr/>
        </p:nvGrpSpPr>
        <p:grpSpPr>
          <a:xfrm>
            <a:off x="689425" y="4503580"/>
            <a:ext cx="1902035" cy="1455906"/>
            <a:chOff x="689425" y="2348926"/>
            <a:chExt cx="1902035" cy="1455906"/>
          </a:xfrm>
        </p:grpSpPr>
        <p:sp>
          <p:nvSpPr>
            <p:cNvPr id="49" name="PA-1022129"/>
            <p:cNvSpPr/>
            <p:nvPr>
              <p:custDataLst>
                <p:tags r:id="rId10"/>
              </p:custDataLst>
            </p:nvPr>
          </p:nvSpPr>
          <p:spPr>
            <a:xfrm>
              <a:off x="689425" y="2348926"/>
              <a:ext cx="1902035" cy="1455906"/>
            </a:xfrm>
            <a:prstGeom prst="notchedRightArrow">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50" name="Text Placeholder 59"/>
            <p:cNvSpPr txBox="1"/>
            <p:nvPr/>
          </p:nvSpPr>
          <p:spPr>
            <a:xfrm>
              <a:off x="1007897" y="2633340"/>
              <a:ext cx="1364629" cy="864998"/>
            </a:xfrm>
            <a:prstGeom prst="rect">
              <a:avLst/>
            </a:prstGeom>
          </p:spPr>
          <p:txBody>
            <a:bodyPr anchor="ctr">
              <a:noAutofit/>
            </a:bodyPr>
            <a:lstStyle>
              <a:lvl1pPr marL="0" indent="0" algn="ctr" defTabSz="914400" rtl="0" eaLnBrk="1" latinLnBrk="0" hangingPunct="1">
                <a:spcBef>
                  <a:spcPct val="20000"/>
                </a:spcBef>
                <a:buFont typeface="Arial" panose="020B0604020202020204"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CN" altLang="en-US" sz="3600" b="1" dirty="0">
                  <a:gradFill>
                    <a:gsLst>
                      <a:gs pos="100000">
                        <a:prstClr val="white"/>
                      </a:gs>
                      <a:gs pos="0">
                        <a:prstClr val="white">
                          <a:lumMod val="95000"/>
                        </a:prstClr>
                      </a:gs>
                    </a:gsLst>
                    <a:path path="circle">
                      <a:fillToRect l="100000" b="100000"/>
                    </a:path>
                  </a:gradFill>
                  <a:cs typeface="+mn-ea"/>
                  <a:sym typeface="+mn-lt"/>
                </a:rPr>
                <a:t>第二</a:t>
              </a:r>
              <a:endParaRPr lang="zh-CN" altLang="en-US" sz="3600" b="1" dirty="0">
                <a:gradFill>
                  <a:gsLst>
                    <a:gs pos="100000">
                      <a:prstClr val="white"/>
                    </a:gs>
                    <a:gs pos="0">
                      <a:prstClr val="white">
                        <a:lumMod val="95000"/>
                      </a:prstClr>
                    </a:gs>
                  </a:gsLst>
                  <a:path path="circle">
                    <a:fillToRect l="100000" b="100000"/>
                  </a:path>
                </a:gradFill>
                <a:cs typeface="+mn-ea"/>
                <a:sym typeface="+mn-lt"/>
              </a:endParaRPr>
            </a:p>
          </p:txBody>
        </p:sp>
      </p:grpSp>
      <p:sp>
        <p:nvSpPr>
          <p:cNvPr id="21" name="Aitds2"/>
          <p:cNvSpPr txBox="1"/>
          <p:nvPr/>
        </p:nvSpPr>
        <p:spPr>
          <a:xfrm>
            <a:off x="830223" y="85205"/>
            <a:ext cx="8255969"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（一）从党的十八大到新修订</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教育法</a:t>
            </a: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对教育方针的论述</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000"/>
                            </p:stCondLst>
                            <p:childTnLst>
                              <p:par>
                                <p:cTn id="28" presetID="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0-#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13970"/>
            <a:ext cx="12192000" cy="6858000"/>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7214" r="30643"/>
          <a:stretch>
            <a:fillRect/>
          </a:stretch>
        </p:blipFill>
        <p:spPr>
          <a:xfrm>
            <a:off x="-58995" y="-132737"/>
            <a:ext cx="2875937" cy="6710516"/>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82188" t="50833"/>
          <a:stretch>
            <a:fillRect/>
          </a:stretch>
        </p:blipFill>
        <p:spPr>
          <a:xfrm>
            <a:off x="10333173" y="3810000"/>
            <a:ext cx="1858827" cy="2565400"/>
          </a:xfrm>
          <a:prstGeom prst="rect">
            <a:avLst/>
          </a:prstGeom>
        </p:spPr>
      </p:pic>
      <p:grpSp>
        <p:nvGrpSpPr>
          <p:cNvPr id="5" name="组合 4"/>
          <p:cNvGrpSpPr/>
          <p:nvPr/>
        </p:nvGrpSpPr>
        <p:grpSpPr>
          <a:xfrm>
            <a:off x="4690194" y="237116"/>
            <a:ext cx="990878" cy="986461"/>
            <a:chOff x="4006579" y="710660"/>
            <a:chExt cx="1090345" cy="1085485"/>
          </a:xfrm>
        </p:grpSpPr>
        <p:sp>
          <p:nvSpPr>
            <p:cNvPr id="6"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7" name="椭圆 6"/>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8" name="矩形 7"/>
            <p:cNvSpPr/>
            <p:nvPr/>
          </p:nvSpPr>
          <p:spPr>
            <a:xfrm>
              <a:off x="4061773" y="862937"/>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前</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11" name="组合 10"/>
          <p:cNvGrpSpPr/>
          <p:nvPr/>
        </p:nvGrpSpPr>
        <p:grpSpPr>
          <a:xfrm>
            <a:off x="5777754" y="282449"/>
            <a:ext cx="990878" cy="986461"/>
            <a:chOff x="4006579" y="710660"/>
            <a:chExt cx="1090345" cy="1085485"/>
          </a:xfrm>
        </p:grpSpPr>
        <p:sp>
          <p:nvSpPr>
            <p:cNvPr id="12"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3" name="椭圆 12"/>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4" name="矩形 13"/>
            <p:cNvSpPr/>
            <p:nvPr/>
          </p:nvSpPr>
          <p:spPr>
            <a:xfrm>
              <a:off x="4061773" y="846966"/>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言</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15" name="组合 14"/>
          <p:cNvGrpSpPr/>
          <p:nvPr/>
        </p:nvGrpSpPr>
        <p:grpSpPr>
          <a:xfrm>
            <a:off x="6980884" y="252480"/>
            <a:ext cx="990878" cy="986461"/>
            <a:chOff x="4006579" y="710660"/>
            <a:chExt cx="1090345" cy="1085485"/>
          </a:xfrm>
        </p:grpSpPr>
        <p:sp>
          <p:nvSpPr>
            <p:cNvPr id="16"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7" name="椭圆 16"/>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8" name="矩形 17"/>
            <p:cNvSpPr/>
            <p:nvPr/>
          </p:nvSpPr>
          <p:spPr>
            <a:xfrm>
              <a:off x="4061773" y="846966"/>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导</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19" name="组合 18"/>
          <p:cNvGrpSpPr/>
          <p:nvPr/>
        </p:nvGrpSpPr>
        <p:grpSpPr>
          <a:xfrm>
            <a:off x="8126229" y="267333"/>
            <a:ext cx="990878" cy="986461"/>
            <a:chOff x="4006579" y="710660"/>
            <a:chExt cx="1090345" cy="1085485"/>
          </a:xfrm>
        </p:grpSpPr>
        <p:sp>
          <p:nvSpPr>
            <p:cNvPr id="20"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21" name="椭圆 20"/>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22" name="矩形 21"/>
            <p:cNvSpPr/>
            <p:nvPr/>
          </p:nvSpPr>
          <p:spPr>
            <a:xfrm>
              <a:off x="4061773" y="846966"/>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读</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23" name="组合 22"/>
          <p:cNvGrpSpPr/>
          <p:nvPr/>
        </p:nvGrpSpPr>
        <p:grpSpPr>
          <a:xfrm>
            <a:off x="3519941" y="627170"/>
            <a:ext cx="964597" cy="266217"/>
            <a:chOff x="2614287" y="1604361"/>
            <a:chExt cx="964597" cy="266217"/>
          </a:xfrm>
          <a:gradFill>
            <a:gsLst>
              <a:gs pos="0">
                <a:srgbClr val="FFF29D"/>
              </a:gs>
              <a:gs pos="50000">
                <a:srgbClr val="FFC442"/>
              </a:gs>
              <a:gs pos="100000">
                <a:srgbClr val="C67300"/>
              </a:gs>
            </a:gsLst>
            <a:lin ang="5400000" scaled="1"/>
          </a:gradFill>
        </p:grpSpPr>
        <p:sp>
          <p:nvSpPr>
            <p:cNvPr id="24" name="星形: 五角 27"/>
            <p:cNvSpPr/>
            <p:nvPr/>
          </p:nvSpPr>
          <p:spPr>
            <a:xfrm>
              <a:off x="261428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25" name="星形: 五角 28"/>
            <p:cNvSpPr/>
            <p:nvPr/>
          </p:nvSpPr>
          <p:spPr>
            <a:xfrm>
              <a:off x="2961920"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26" name="星形: 五角 29"/>
            <p:cNvSpPr/>
            <p:nvPr/>
          </p:nvSpPr>
          <p:spPr>
            <a:xfrm>
              <a:off x="331266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grpSp>
      <p:grpSp>
        <p:nvGrpSpPr>
          <p:cNvPr id="27" name="组合 26"/>
          <p:cNvGrpSpPr/>
          <p:nvPr/>
        </p:nvGrpSpPr>
        <p:grpSpPr>
          <a:xfrm>
            <a:off x="9271982" y="627170"/>
            <a:ext cx="964597" cy="266217"/>
            <a:chOff x="2614287" y="1604361"/>
            <a:chExt cx="964597" cy="266217"/>
          </a:xfrm>
          <a:gradFill>
            <a:gsLst>
              <a:gs pos="0">
                <a:srgbClr val="FFF29D"/>
              </a:gs>
              <a:gs pos="50000">
                <a:srgbClr val="FFC442"/>
              </a:gs>
              <a:gs pos="100000">
                <a:srgbClr val="C67300"/>
              </a:gs>
            </a:gsLst>
            <a:lin ang="5400000" scaled="1"/>
          </a:gradFill>
        </p:grpSpPr>
        <p:sp>
          <p:nvSpPr>
            <p:cNvPr id="28" name="星形: 五角 32"/>
            <p:cNvSpPr/>
            <p:nvPr/>
          </p:nvSpPr>
          <p:spPr>
            <a:xfrm>
              <a:off x="261428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29" name="星形: 五角 33"/>
            <p:cNvSpPr/>
            <p:nvPr/>
          </p:nvSpPr>
          <p:spPr>
            <a:xfrm>
              <a:off x="2961920"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30" name="星形: 五角 34"/>
            <p:cNvSpPr/>
            <p:nvPr/>
          </p:nvSpPr>
          <p:spPr>
            <a:xfrm>
              <a:off x="331266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grpSp>
      <p:sp>
        <p:nvSpPr>
          <p:cNvPr id="31" name="矩形 30"/>
          <p:cNvSpPr/>
          <p:nvPr/>
        </p:nvSpPr>
        <p:spPr>
          <a:xfrm>
            <a:off x="2262505" y="1238885"/>
            <a:ext cx="8684260" cy="4154170"/>
          </a:xfrm>
          <a:prstGeom prst="rect">
            <a:avLst/>
          </a:prstGeom>
        </p:spPr>
        <p:txBody>
          <a:bodyPr wrap="square">
            <a:spAutoFit/>
          </a:bodyPr>
          <a:lstStyle/>
          <a:p>
            <a:pPr indent="457200" algn="just">
              <a:lnSpc>
                <a:spcPct val="200000"/>
              </a:lnSpc>
            </a:pPr>
            <a:r>
              <a:rPr lang="en-US" sz="2200" b="1" dirty="0">
                <a:solidFill>
                  <a:schemeClr val="bg1"/>
                </a:solidFill>
                <a:latin typeface="+mn-ea"/>
                <a:ea typeface="+mn-ea"/>
                <a:cs typeface="+mn-ea"/>
                <a:sym typeface="+mn-lt"/>
              </a:rPr>
              <a:t>·2021</a:t>
            </a:r>
            <a:r>
              <a:rPr lang="zh-CN" altLang="en-US" sz="2200" b="1" dirty="0">
                <a:solidFill>
                  <a:schemeClr val="bg1"/>
                </a:solidFill>
                <a:latin typeface="+mn-ea"/>
                <a:ea typeface="+mn-ea"/>
                <a:cs typeface="+mn-ea"/>
                <a:sym typeface="+mn-lt"/>
              </a:rPr>
              <a:t>年</a:t>
            </a:r>
            <a:r>
              <a:rPr lang="en-US" altLang="zh-CN" sz="2200" b="1" dirty="0">
                <a:solidFill>
                  <a:schemeClr val="bg1"/>
                </a:solidFill>
                <a:latin typeface="+mn-ea"/>
                <a:ea typeface="+mn-ea"/>
                <a:cs typeface="+mn-ea"/>
                <a:sym typeface="+mn-lt"/>
              </a:rPr>
              <a:t>4</a:t>
            </a:r>
            <a:r>
              <a:rPr lang="zh-CN" altLang="en-US" sz="2200" b="1" dirty="0">
                <a:solidFill>
                  <a:schemeClr val="bg1"/>
                </a:solidFill>
                <a:latin typeface="+mn-ea"/>
                <a:ea typeface="+mn-ea"/>
                <a:cs typeface="+mn-ea"/>
                <a:sym typeface="+mn-lt"/>
              </a:rPr>
              <a:t>月</a:t>
            </a:r>
            <a:r>
              <a:rPr lang="en-US" altLang="zh-CN" sz="2200" b="1" dirty="0">
                <a:solidFill>
                  <a:schemeClr val="bg1"/>
                </a:solidFill>
                <a:latin typeface="+mn-ea"/>
                <a:ea typeface="+mn-ea"/>
                <a:cs typeface="+mn-ea"/>
                <a:sym typeface="+mn-lt"/>
              </a:rPr>
              <a:t>29</a:t>
            </a:r>
            <a:r>
              <a:rPr lang="zh-CN" altLang="en-US" sz="2200" b="1" dirty="0">
                <a:solidFill>
                  <a:schemeClr val="bg1"/>
                </a:solidFill>
                <a:latin typeface="+mn-ea"/>
                <a:ea typeface="+mn-ea"/>
                <a:cs typeface="+mn-ea"/>
                <a:sym typeface="+mn-lt"/>
              </a:rPr>
              <a:t>日，第十三届全国人民代表大会常务委员会第二十八次会议通过，对《中华人民共和国教育法》第五条修改为“教育必须为社会主义现代化建设服务、为人民服务，必须与生产劳动和社会实践相结合，培养德智体美劳全面发展的社会主义建设者和接班人”。</a:t>
            </a:r>
            <a:r>
              <a:rPr lang="en-US" altLang="zh-CN" sz="2200" b="1" dirty="0">
                <a:solidFill>
                  <a:schemeClr val="bg1"/>
                </a:solidFill>
                <a:latin typeface="+mn-ea"/>
                <a:ea typeface="+mn-ea"/>
                <a:cs typeface="+mn-ea"/>
                <a:sym typeface="+mn-lt"/>
              </a:rPr>
              <a:t>——</a:t>
            </a:r>
            <a:r>
              <a:rPr lang="zh-CN" sz="2200" b="1" dirty="0">
                <a:solidFill>
                  <a:schemeClr val="bg1"/>
                </a:solidFill>
                <a:latin typeface="+mn-ea"/>
                <a:ea typeface="+mn-ea"/>
                <a:cs typeface="+mn-ea"/>
                <a:sym typeface="+mn-lt"/>
              </a:rPr>
              <a:t>党的教育方针落实为国家法律规范。</a:t>
            </a:r>
            <a:endParaRPr lang="zh-CN" sz="2200" b="1" dirty="0">
              <a:solidFill>
                <a:schemeClr val="bg1"/>
              </a:solidFill>
              <a:latin typeface="+mn-ea"/>
              <a:ea typeface="+mn-ea"/>
              <a:cs typeface="+mn-ea"/>
              <a:sym typeface="+mn-lt"/>
            </a:endParaRPr>
          </a:p>
          <a:p>
            <a:pPr indent="457200" algn="just">
              <a:lnSpc>
                <a:spcPct val="200000"/>
              </a:lnSpc>
            </a:pPr>
            <a:endParaRPr lang="zh-CN" altLang="en-US" sz="2200" b="1" dirty="0">
              <a:solidFill>
                <a:schemeClr val="bg1"/>
              </a:solidFill>
              <a:latin typeface="+mn-ea"/>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1+#ppt_w/2"/>
                                          </p:val>
                                        </p:tav>
                                        <p:tav tm="100000">
                                          <p:val>
                                            <p:strVal val="#ppt_x"/>
                                          </p:val>
                                        </p:tav>
                                      </p:tavLst>
                                    </p:anim>
                                    <p:anim calcmode="lin" valueType="num">
                                      <p:cBhvr additive="base">
                                        <p:cTn id="21" dur="500" fill="hold"/>
                                        <p:tgtEl>
                                          <p:spTgt spid="27"/>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360"/>
                                          </p:val>
                                        </p:tav>
                                        <p:tav tm="100000">
                                          <p:val>
                                            <p:fltVal val="0"/>
                                          </p:val>
                                        </p:tav>
                                      </p:tavLst>
                                    </p:anim>
                                    <p:animEffect transition="in" filter="fade">
                                      <p:cBhvr>
                                        <p:cTn id="28" dur="750"/>
                                        <p:tgtEl>
                                          <p:spTgt spid="5"/>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 calcmode="lin" valueType="num">
                                      <p:cBhvr>
                                        <p:cTn id="33" dur="750" fill="hold"/>
                                        <p:tgtEl>
                                          <p:spTgt spid="11"/>
                                        </p:tgtEl>
                                        <p:attrNameLst>
                                          <p:attrName>style.rotation</p:attrName>
                                        </p:attrNameLst>
                                      </p:cBhvr>
                                      <p:tavLst>
                                        <p:tav tm="0">
                                          <p:val>
                                            <p:fltVal val="360"/>
                                          </p:val>
                                        </p:tav>
                                        <p:tav tm="100000">
                                          <p:val>
                                            <p:fltVal val="0"/>
                                          </p:val>
                                        </p:tav>
                                      </p:tavLst>
                                    </p:anim>
                                    <p:animEffect transition="in" filter="fade">
                                      <p:cBhvr>
                                        <p:cTn id="34" dur="750"/>
                                        <p:tgtEl>
                                          <p:spTgt spid="1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750" fill="hold"/>
                                        <p:tgtEl>
                                          <p:spTgt spid="15"/>
                                        </p:tgtEl>
                                        <p:attrNameLst>
                                          <p:attrName>ppt_w</p:attrName>
                                        </p:attrNameLst>
                                      </p:cBhvr>
                                      <p:tavLst>
                                        <p:tav tm="0">
                                          <p:val>
                                            <p:fltVal val="0"/>
                                          </p:val>
                                        </p:tav>
                                        <p:tav tm="100000">
                                          <p:val>
                                            <p:strVal val="#ppt_w"/>
                                          </p:val>
                                        </p:tav>
                                      </p:tavLst>
                                    </p:anim>
                                    <p:anim calcmode="lin" valueType="num">
                                      <p:cBhvr>
                                        <p:cTn id="38" dur="750" fill="hold"/>
                                        <p:tgtEl>
                                          <p:spTgt spid="15"/>
                                        </p:tgtEl>
                                        <p:attrNameLst>
                                          <p:attrName>ppt_h</p:attrName>
                                        </p:attrNameLst>
                                      </p:cBhvr>
                                      <p:tavLst>
                                        <p:tav tm="0">
                                          <p:val>
                                            <p:fltVal val="0"/>
                                          </p:val>
                                        </p:tav>
                                        <p:tav tm="100000">
                                          <p:val>
                                            <p:strVal val="#ppt_h"/>
                                          </p:val>
                                        </p:tav>
                                      </p:tavLst>
                                    </p:anim>
                                    <p:anim calcmode="lin" valueType="num">
                                      <p:cBhvr>
                                        <p:cTn id="39" dur="750" fill="hold"/>
                                        <p:tgtEl>
                                          <p:spTgt spid="15"/>
                                        </p:tgtEl>
                                        <p:attrNameLst>
                                          <p:attrName>style.rotation</p:attrName>
                                        </p:attrNameLst>
                                      </p:cBhvr>
                                      <p:tavLst>
                                        <p:tav tm="0">
                                          <p:val>
                                            <p:fltVal val="360"/>
                                          </p:val>
                                        </p:tav>
                                        <p:tav tm="100000">
                                          <p:val>
                                            <p:fltVal val="0"/>
                                          </p:val>
                                        </p:tav>
                                      </p:tavLst>
                                    </p:anim>
                                    <p:animEffect transition="in" filter="fade">
                                      <p:cBhvr>
                                        <p:cTn id="40" dur="750"/>
                                        <p:tgtEl>
                                          <p:spTgt spid="15"/>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750" fill="hold"/>
                                        <p:tgtEl>
                                          <p:spTgt spid="19"/>
                                        </p:tgtEl>
                                        <p:attrNameLst>
                                          <p:attrName>ppt_w</p:attrName>
                                        </p:attrNameLst>
                                      </p:cBhvr>
                                      <p:tavLst>
                                        <p:tav tm="0">
                                          <p:val>
                                            <p:fltVal val="0"/>
                                          </p:val>
                                        </p:tav>
                                        <p:tav tm="100000">
                                          <p:val>
                                            <p:strVal val="#ppt_w"/>
                                          </p:val>
                                        </p:tav>
                                      </p:tavLst>
                                    </p:anim>
                                    <p:anim calcmode="lin" valueType="num">
                                      <p:cBhvr>
                                        <p:cTn id="44" dur="750" fill="hold"/>
                                        <p:tgtEl>
                                          <p:spTgt spid="19"/>
                                        </p:tgtEl>
                                        <p:attrNameLst>
                                          <p:attrName>ppt_h</p:attrName>
                                        </p:attrNameLst>
                                      </p:cBhvr>
                                      <p:tavLst>
                                        <p:tav tm="0">
                                          <p:val>
                                            <p:fltVal val="0"/>
                                          </p:val>
                                        </p:tav>
                                        <p:tav tm="100000">
                                          <p:val>
                                            <p:strVal val="#ppt_h"/>
                                          </p:val>
                                        </p:tav>
                                      </p:tavLst>
                                    </p:anim>
                                    <p:anim calcmode="lin" valueType="num">
                                      <p:cBhvr>
                                        <p:cTn id="45" dur="750" fill="hold"/>
                                        <p:tgtEl>
                                          <p:spTgt spid="19"/>
                                        </p:tgtEl>
                                        <p:attrNameLst>
                                          <p:attrName>style.rotation</p:attrName>
                                        </p:attrNameLst>
                                      </p:cBhvr>
                                      <p:tavLst>
                                        <p:tav tm="0">
                                          <p:val>
                                            <p:fltVal val="360"/>
                                          </p:val>
                                        </p:tav>
                                        <p:tav tm="100000">
                                          <p:val>
                                            <p:fltVal val="0"/>
                                          </p:val>
                                        </p:tav>
                                      </p:tavLst>
                                    </p:anim>
                                    <p:animEffect transition="in" filter="fade">
                                      <p:cBhvr>
                                        <p:cTn id="46" dur="750"/>
                                        <p:tgtEl>
                                          <p:spTgt spid="19"/>
                                        </p:tgtEl>
                                      </p:cBhvr>
                                    </p:animEffect>
                                  </p:childTnLst>
                                </p:cTn>
                              </p:par>
                            </p:childTnLst>
                          </p:cTn>
                        </p:par>
                        <p:par>
                          <p:cTn id="47" fill="hold">
                            <p:stCondLst>
                              <p:cond delay="2500"/>
                            </p:stCondLst>
                            <p:childTnLst>
                              <p:par>
                                <p:cTn id="48" presetID="42" presetClass="entr" presetSubtype="0" fill="hold" grpId="0" nodeType="afterEffect">
                                  <p:stCondLst>
                                    <p:cond delay="0"/>
                                  </p:stCondLst>
                                  <p:iterate type="lt">
                                    <p:tmPct val="1554"/>
                                  </p:iterate>
                                  <p:childTnLst>
                                    <p:set>
                                      <p:cBhvr>
                                        <p:cTn id="49" dur="1" fill="hold">
                                          <p:stCondLst>
                                            <p:cond delay="0"/>
                                          </p:stCondLst>
                                        </p:cTn>
                                        <p:tgtEl>
                                          <p:spTgt spid="31"/>
                                        </p:tgtEl>
                                        <p:attrNameLst>
                                          <p:attrName>style.visibility</p:attrName>
                                        </p:attrNameLst>
                                      </p:cBhvr>
                                      <p:to>
                                        <p:strVal val="visible"/>
                                      </p:to>
                                    </p:set>
                                    <p:animEffect transition="in" filter="fade">
                                      <p:cBhvr>
                                        <p:cTn id="50" dur="200"/>
                                        <p:tgtEl>
                                          <p:spTgt spid="31"/>
                                        </p:tgtEl>
                                      </p:cBhvr>
                                    </p:animEffect>
                                    <p:anim calcmode="lin" valueType="num">
                                      <p:cBhvr>
                                        <p:cTn id="51" dur="200" fill="hold"/>
                                        <p:tgtEl>
                                          <p:spTgt spid="31"/>
                                        </p:tgtEl>
                                        <p:attrNameLst>
                                          <p:attrName>ppt_x</p:attrName>
                                        </p:attrNameLst>
                                      </p:cBhvr>
                                      <p:tavLst>
                                        <p:tav tm="0">
                                          <p:val>
                                            <p:strVal val="#ppt_x"/>
                                          </p:val>
                                        </p:tav>
                                        <p:tav tm="100000">
                                          <p:val>
                                            <p:strVal val="#ppt_x"/>
                                          </p:val>
                                        </p:tav>
                                      </p:tavLst>
                                    </p:anim>
                                    <p:anim calcmode="lin" valueType="num">
                                      <p:cBhvr>
                                        <p:cTn id="52" dur="2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34670" y="754380"/>
            <a:ext cx="11146155" cy="727778"/>
            <a:chOff x="832" y="4151"/>
            <a:chExt cx="17264" cy="2023"/>
          </a:xfrm>
        </p:grpSpPr>
        <p:grpSp>
          <p:nvGrpSpPr>
            <p:cNvPr id="4" name="PA-102294"/>
            <p:cNvGrpSpPr/>
            <p:nvPr>
              <p:custDataLst>
                <p:tags r:id="rId1"/>
              </p:custDataLst>
            </p:nvPr>
          </p:nvGrpSpPr>
          <p:grpSpPr>
            <a:xfrm>
              <a:off x="832" y="4151"/>
              <a:ext cx="2721" cy="1842"/>
              <a:chOff x="418140" y="4630812"/>
              <a:chExt cx="935950" cy="1445932"/>
            </a:xfrm>
          </p:grpSpPr>
          <p:sp>
            <p:nvSpPr>
              <p:cNvPr id="5" name="PA-矩形 159"/>
              <p:cNvSpPr/>
              <p:nvPr>
                <p:custDataLst>
                  <p:tags r:id="rId2"/>
                </p:custDataLst>
              </p:nvPr>
            </p:nvSpPr>
            <p:spPr>
              <a:xfrm>
                <a:off x="478876" y="4763800"/>
                <a:ext cx="830856" cy="130967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6" name="PA-矩形 160"/>
              <p:cNvSpPr/>
              <p:nvPr>
                <p:custDataLst>
                  <p:tags r:id="rId3"/>
                </p:custDataLst>
              </p:nvPr>
            </p:nvSpPr>
            <p:spPr>
              <a:xfrm>
                <a:off x="497643" y="5008500"/>
                <a:ext cx="805606" cy="1068244"/>
              </a:xfrm>
              <a:prstGeom prst="rect">
                <a:avLst/>
              </a:prstGeom>
            </p:spPr>
            <p:txBody>
              <a:bodyPr wrap="square" lIns="121798" tIns="60899" rIns="121798" bIns="60899">
                <a:spAutoFit/>
              </a:bodyPr>
              <a:lstStyle/>
              <a:p>
                <a:pPr>
                  <a:defRPr/>
                </a:pPr>
                <a:r>
                  <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rPr>
                  <a:t>指导思想</a:t>
                </a:r>
                <a:endPar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7" name="PA-椭圆 12"/>
              <p:cNvSpPr>
                <a:spLocks noChangeArrowheads="1"/>
              </p:cNvSpPr>
              <p:nvPr>
                <p:custDataLst>
                  <p:tags r:id="rId4"/>
                </p:custDataLst>
              </p:nvPr>
            </p:nvSpPr>
            <p:spPr bwMode="auto">
              <a:xfrm>
                <a:off x="418140" y="4630812"/>
                <a:ext cx="935950" cy="1443723"/>
              </a:xfrm>
              <a:prstGeom prst="rect">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8" name="PA-102295"/>
            <p:cNvSpPr>
              <a:spLocks noChangeArrowheads="1"/>
            </p:cNvSpPr>
            <p:nvPr>
              <p:custDataLst>
                <p:tags r:id="rId5"/>
              </p:custDataLst>
            </p:nvPr>
          </p:nvSpPr>
          <p:spPr bwMode="auto">
            <a:xfrm>
              <a:off x="4107" y="4979"/>
              <a:ext cx="443" cy="450"/>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defRPr/>
              </a:pPr>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sp>
          <p:nvSpPr>
            <p:cNvPr id="9" name="PA-102296"/>
            <p:cNvSpPr txBox="1">
              <a:spLocks noChangeArrowheads="1"/>
            </p:cNvSpPr>
            <p:nvPr>
              <p:custDataLst>
                <p:tags r:id="rId6"/>
              </p:custDataLst>
            </p:nvPr>
          </p:nvSpPr>
          <p:spPr bwMode="auto">
            <a:xfrm>
              <a:off x="4829" y="4209"/>
              <a:ext cx="13267"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MS PGothic" panose="020B0600070205080204" pitchFamily="-65" charset="-128"/>
                </a:defRPr>
              </a:lvl1pPr>
              <a:lvl2pPr marL="37931725" indent="-37474525">
                <a:defRPr>
                  <a:solidFill>
                    <a:schemeClr val="tx1"/>
                  </a:solidFill>
                  <a:latin typeface="Calibri" panose="020F0502020204030204" charset="0"/>
                  <a:ea typeface="MS PGothic" panose="020B0600070205080204" pitchFamily="-65" charset="-128"/>
                </a:defRPr>
              </a:lvl2pPr>
              <a:lvl3pPr>
                <a:defRPr>
                  <a:solidFill>
                    <a:schemeClr val="tx1"/>
                  </a:solidFill>
                  <a:latin typeface="Calibri" panose="020F0502020204030204" charset="0"/>
                  <a:ea typeface="MS PGothic" panose="020B0600070205080204" pitchFamily="-65" charset="-128"/>
                </a:defRPr>
              </a:lvl3pPr>
              <a:lvl4pPr>
                <a:defRPr>
                  <a:solidFill>
                    <a:schemeClr val="tx1"/>
                  </a:solidFill>
                  <a:latin typeface="Calibri" panose="020F0502020204030204" charset="0"/>
                  <a:ea typeface="MS PGothic" panose="020B0600070205080204" pitchFamily="-65" charset="-128"/>
                </a:defRPr>
              </a:lvl4pPr>
              <a:lvl5pPr>
                <a:defRPr>
                  <a:solidFill>
                    <a:schemeClr val="tx1"/>
                  </a:solidFill>
                  <a:latin typeface="Calibri" panose="020F0502020204030204" charset="0"/>
                  <a:ea typeface="MS PGothic" panose="020B0600070205080204" pitchFamily="-65"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65"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65"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65"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65" charset="-128"/>
                </a:defRPr>
              </a:lvl9pPr>
            </a:lstStyle>
            <a:p>
              <a:pPr algn="just" defTabSz="914400" rtl="0"/>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坚持马克思主义指导地位，贯彻习近平新时代中国特色社会主义思想。</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我国社会主义教育的</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根本</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指导思想</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000" kern="12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PA-102297"/>
            <p:cNvSpPr>
              <a:spLocks noChangeArrowheads="1"/>
            </p:cNvSpPr>
            <p:nvPr>
              <p:custDataLst>
                <p:tags r:id="rId7"/>
              </p:custDataLst>
            </p:nvPr>
          </p:nvSpPr>
          <p:spPr bwMode="auto">
            <a:xfrm>
              <a:off x="3609" y="4979"/>
              <a:ext cx="443" cy="450"/>
            </a:xfrm>
            <a:prstGeom prst="chevron">
              <a:avLst>
                <a:gd name="adj" fmla="val 56250"/>
              </a:avLst>
            </a:prstGeom>
            <a:solidFill>
              <a:sysClr val="windowText" lastClr="000000">
                <a:lumMod val="75000"/>
                <a:lumOff val="25000"/>
              </a:sysClr>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11" name="Aitds2"/>
          <p:cNvSpPr txBox="1"/>
          <p:nvPr/>
        </p:nvSpPr>
        <p:spPr>
          <a:xfrm>
            <a:off x="855073" y="72217"/>
            <a:ext cx="10208863" cy="830997"/>
          </a:xfrm>
          <a:prstGeom prst="rect">
            <a:avLst/>
          </a:prstGeom>
          <a:noFill/>
        </p:spPr>
        <p:txBody>
          <a:bodyPr wrap="square" rtlCol="0">
            <a:spAutoFit/>
          </a:bodyPr>
          <a:p>
            <a:pPr algn="l"/>
            <a:r>
              <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（二）必须深刻理解和把握新时代党的教育方针的丰富内涵和根本要求</a:t>
            </a:r>
            <a:endParaRPr lang="zh-CN"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dist"/>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2" name="组合 11"/>
          <p:cNvGrpSpPr/>
          <p:nvPr/>
        </p:nvGrpSpPr>
        <p:grpSpPr>
          <a:xfrm>
            <a:off x="534670" y="1657985"/>
            <a:ext cx="11146155" cy="678815"/>
            <a:chOff x="832" y="4151"/>
            <a:chExt cx="17264" cy="1839"/>
          </a:xfrm>
        </p:grpSpPr>
        <p:grpSp>
          <p:nvGrpSpPr>
            <p:cNvPr id="13" name="PA-102294"/>
            <p:cNvGrpSpPr/>
            <p:nvPr>
              <p:custDataLst>
                <p:tags r:id="rId8"/>
              </p:custDataLst>
            </p:nvPr>
          </p:nvGrpSpPr>
          <p:grpSpPr>
            <a:xfrm>
              <a:off x="832" y="4151"/>
              <a:ext cx="2721" cy="1839"/>
              <a:chOff x="418140" y="4630812"/>
              <a:chExt cx="935950" cy="1443723"/>
            </a:xfrm>
          </p:grpSpPr>
          <p:sp>
            <p:nvSpPr>
              <p:cNvPr id="14" name="PA-矩形 159"/>
              <p:cNvSpPr/>
              <p:nvPr>
                <p:custDataLst>
                  <p:tags r:id="rId9"/>
                </p:custDataLst>
              </p:nvPr>
            </p:nvSpPr>
            <p:spPr>
              <a:xfrm>
                <a:off x="478876" y="4763800"/>
                <a:ext cx="830856" cy="130967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15" name="PA-矩形 160"/>
              <p:cNvSpPr/>
              <p:nvPr>
                <p:custDataLst>
                  <p:tags r:id="rId10"/>
                </p:custDataLst>
              </p:nvPr>
            </p:nvSpPr>
            <p:spPr>
              <a:xfrm>
                <a:off x="497643" y="5008500"/>
                <a:ext cx="805606" cy="1041263"/>
              </a:xfrm>
              <a:prstGeom prst="rect">
                <a:avLst/>
              </a:prstGeom>
            </p:spPr>
            <p:txBody>
              <a:bodyPr wrap="square" lIns="121798" tIns="60899" rIns="121798" bIns="60899">
                <a:spAutoFit/>
              </a:bodyPr>
              <a:lstStyle/>
              <a:p>
                <a:pPr>
                  <a:defRPr/>
                </a:pPr>
                <a:r>
                  <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rPr>
                  <a:t>办学方向</a:t>
                </a:r>
                <a:endPar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16" name="PA-椭圆 12"/>
              <p:cNvSpPr>
                <a:spLocks noChangeArrowheads="1"/>
              </p:cNvSpPr>
              <p:nvPr>
                <p:custDataLst>
                  <p:tags r:id="rId11"/>
                </p:custDataLst>
              </p:nvPr>
            </p:nvSpPr>
            <p:spPr bwMode="auto">
              <a:xfrm>
                <a:off x="418140" y="4630812"/>
                <a:ext cx="935950" cy="1443723"/>
              </a:xfrm>
              <a:prstGeom prst="rect">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17" name="PA-102295"/>
            <p:cNvSpPr>
              <a:spLocks noChangeArrowheads="1"/>
            </p:cNvSpPr>
            <p:nvPr>
              <p:custDataLst>
                <p:tags r:id="rId12"/>
              </p:custDataLst>
            </p:nvPr>
          </p:nvSpPr>
          <p:spPr bwMode="auto">
            <a:xfrm>
              <a:off x="4107" y="4979"/>
              <a:ext cx="443" cy="450"/>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defRPr/>
              </a:pPr>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sp>
          <p:nvSpPr>
            <p:cNvPr id="18" name="PA-102296"/>
            <p:cNvSpPr txBox="1">
              <a:spLocks noChangeArrowheads="1"/>
            </p:cNvSpPr>
            <p:nvPr>
              <p:custDataLst>
                <p:tags r:id="rId13"/>
              </p:custDataLst>
            </p:nvPr>
          </p:nvSpPr>
          <p:spPr bwMode="auto">
            <a:xfrm>
              <a:off x="4829" y="4209"/>
              <a:ext cx="13267"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MS PGothic" panose="020B0600070205080204" pitchFamily="-65" charset="-128"/>
                </a:defRPr>
              </a:lvl1pPr>
              <a:lvl2pPr marL="37931725" indent="-37474525">
                <a:defRPr>
                  <a:solidFill>
                    <a:schemeClr val="tx1"/>
                  </a:solidFill>
                  <a:latin typeface="Calibri" panose="020F0502020204030204" charset="0"/>
                  <a:ea typeface="MS PGothic" panose="020B0600070205080204" pitchFamily="-65" charset="-128"/>
                </a:defRPr>
              </a:lvl2pPr>
              <a:lvl3pPr>
                <a:defRPr>
                  <a:solidFill>
                    <a:schemeClr val="tx1"/>
                  </a:solidFill>
                  <a:latin typeface="Calibri" panose="020F0502020204030204" charset="0"/>
                  <a:ea typeface="MS PGothic" panose="020B0600070205080204" pitchFamily="-65" charset="-128"/>
                </a:defRPr>
              </a:lvl3pPr>
              <a:lvl4pPr>
                <a:defRPr>
                  <a:solidFill>
                    <a:schemeClr val="tx1"/>
                  </a:solidFill>
                  <a:latin typeface="Calibri" panose="020F0502020204030204" charset="0"/>
                  <a:ea typeface="MS PGothic" panose="020B0600070205080204" pitchFamily="-65" charset="-128"/>
                </a:defRPr>
              </a:lvl4pPr>
              <a:lvl5pPr>
                <a:defRPr>
                  <a:solidFill>
                    <a:schemeClr val="tx1"/>
                  </a:solidFill>
                  <a:latin typeface="Calibri" panose="020F0502020204030204" charset="0"/>
                  <a:ea typeface="MS PGothic" panose="020B0600070205080204" pitchFamily="-65"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65"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65"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65"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65" charset="-128"/>
                </a:defRPr>
              </a:lvl9pPr>
            </a:lstStyle>
            <a:p>
              <a:pPr algn="just" defTabSz="914400" rtl="0"/>
              <a:endParaRPr lang="zh-CN" altLang="zh-CN" sz="2400" kern="1200" dirty="0">
                <a:solidFill>
                  <a:prstClr val="black">
                    <a:lumMod val="75000"/>
                    <a:lumOff val="25000"/>
                  </a:prstClr>
                </a:solidFill>
                <a:cs typeface="+mn-ea"/>
                <a:sym typeface="+mn-lt"/>
              </a:endParaRPr>
            </a:p>
          </p:txBody>
        </p:sp>
        <p:sp>
          <p:nvSpPr>
            <p:cNvPr id="19" name="PA-102297"/>
            <p:cNvSpPr>
              <a:spLocks noChangeArrowheads="1"/>
            </p:cNvSpPr>
            <p:nvPr>
              <p:custDataLst>
                <p:tags r:id="rId14"/>
              </p:custDataLst>
            </p:nvPr>
          </p:nvSpPr>
          <p:spPr bwMode="auto">
            <a:xfrm>
              <a:off x="3609" y="4979"/>
              <a:ext cx="443" cy="450"/>
            </a:xfrm>
            <a:prstGeom prst="chevron">
              <a:avLst>
                <a:gd name="adj" fmla="val 56250"/>
              </a:avLst>
            </a:prstGeom>
            <a:solidFill>
              <a:sysClr val="windowText" lastClr="000000">
                <a:lumMod val="75000"/>
                <a:lumOff val="25000"/>
              </a:sysClr>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grpSp>
        <p:nvGrpSpPr>
          <p:cNvPr id="20" name="组合 19"/>
          <p:cNvGrpSpPr/>
          <p:nvPr/>
        </p:nvGrpSpPr>
        <p:grpSpPr>
          <a:xfrm>
            <a:off x="534670" y="2563495"/>
            <a:ext cx="11340465" cy="1034667"/>
            <a:chOff x="832" y="4151"/>
            <a:chExt cx="17264" cy="3007"/>
          </a:xfrm>
        </p:grpSpPr>
        <p:grpSp>
          <p:nvGrpSpPr>
            <p:cNvPr id="21" name="PA-102294"/>
            <p:cNvGrpSpPr/>
            <p:nvPr>
              <p:custDataLst>
                <p:tags r:id="rId15"/>
              </p:custDataLst>
            </p:nvPr>
          </p:nvGrpSpPr>
          <p:grpSpPr>
            <a:xfrm>
              <a:off x="832" y="4151"/>
              <a:ext cx="2721" cy="1904"/>
              <a:chOff x="418140" y="4630812"/>
              <a:chExt cx="935950" cy="1494714"/>
            </a:xfrm>
          </p:grpSpPr>
          <p:sp>
            <p:nvSpPr>
              <p:cNvPr id="28" name="PA-矩形 159"/>
              <p:cNvSpPr/>
              <p:nvPr>
                <p:custDataLst>
                  <p:tags r:id="rId16"/>
                </p:custDataLst>
              </p:nvPr>
            </p:nvSpPr>
            <p:spPr>
              <a:xfrm>
                <a:off x="478876" y="4763800"/>
                <a:ext cx="830856" cy="130967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29" name="PA-矩形 160"/>
              <p:cNvSpPr/>
              <p:nvPr>
                <p:custDataLst>
                  <p:tags r:id="rId17"/>
                </p:custDataLst>
              </p:nvPr>
            </p:nvSpPr>
            <p:spPr>
              <a:xfrm>
                <a:off x="497643" y="5008500"/>
                <a:ext cx="805606" cy="1117026"/>
              </a:xfrm>
              <a:prstGeom prst="rect">
                <a:avLst/>
              </a:prstGeom>
            </p:spPr>
            <p:txBody>
              <a:bodyPr wrap="square" lIns="121798" tIns="60899" rIns="121798" bIns="60899">
                <a:spAutoFit/>
              </a:bodyPr>
              <a:lstStyle/>
              <a:p>
                <a:pPr>
                  <a:defRPr/>
                </a:pPr>
                <a:r>
                  <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rPr>
                  <a:t>根本宗旨</a:t>
                </a:r>
                <a:endPar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30" name="PA-椭圆 12"/>
              <p:cNvSpPr>
                <a:spLocks noChangeArrowheads="1"/>
              </p:cNvSpPr>
              <p:nvPr>
                <p:custDataLst>
                  <p:tags r:id="rId18"/>
                </p:custDataLst>
              </p:nvPr>
            </p:nvSpPr>
            <p:spPr bwMode="auto">
              <a:xfrm>
                <a:off x="418140" y="4630812"/>
                <a:ext cx="935950" cy="1443723"/>
              </a:xfrm>
              <a:prstGeom prst="rect">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31" name="PA-102295"/>
            <p:cNvSpPr>
              <a:spLocks noChangeArrowheads="1"/>
            </p:cNvSpPr>
            <p:nvPr>
              <p:custDataLst>
                <p:tags r:id="rId19"/>
              </p:custDataLst>
            </p:nvPr>
          </p:nvSpPr>
          <p:spPr bwMode="auto">
            <a:xfrm>
              <a:off x="4107" y="4979"/>
              <a:ext cx="443" cy="450"/>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defRPr/>
              </a:pPr>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sp>
          <p:nvSpPr>
            <p:cNvPr id="33" name="PA-102296"/>
            <p:cNvSpPr txBox="1">
              <a:spLocks noChangeArrowheads="1"/>
            </p:cNvSpPr>
            <p:nvPr>
              <p:custDataLst>
                <p:tags r:id="rId20"/>
              </p:custDataLst>
            </p:nvPr>
          </p:nvSpPr>
          <p:spPr bwMode="auto">
            <a:xfrm>
              <a:off x="4829" y="4209"/>
              <a:ext cx="13267" cy="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MS PGothic" panose="020B0600070205080204" pitchFamily="-65" charset="-128"/>
                </a:defRPr>
              </a:lvl1pPr>
              <a:lvl2pPr marL="37931725" indent="-37474525">
                <a:defRPr>
                  <a:solidFill>
                    <a:schemeClr val="tx1"/>
                  </a:solidFill>
                  <a:latin typeface="Calibri" panose="020F0502020204030204" charset="0"/>
                  <a:ea typeface="MS PGothic" panose="020B0600070205080204" pitchFamily="-65" charset="-128"/>
                </a:defRPr>
              </a:lvl2pPr>
              <a:lvl3pPr>
                <a:defRPr>
                  <a:solidFill>
                    <a:schemeClr val="tx1"/>
                  </a:solidFill>
                  <a:latin typeface="Calibri" panose="020F0502020204030204" charset="0"/>
                  <a:ea typeface="MS PGothic" panose="020B0600070205080204" pitchFamily="-65" charset="-128"/>
                </a:defRPr>
              </a:lvl3pPr>
              <a:lvl4pPr>
                <a:defRPr>
                  <a:solidFill>
                    <a:schemeClr val="tx1"/>
                  </a:solidFill>
                  <a:latin typeface="Calibri" panose="020F0502020204030204" charset="0"/>
                  <a:ea typeface="MS PGothic" panose="020B0600070205080204" pitchFamily="-65" charset="-128"/>
                </a:defRPr>
              </a:lvl4pPr>
              <a:lvl5pPr>
                <a:defRPr>
                  <a:solidFill>
                    <a:schemeClr val="tx1"/>
                  </a:solidFill>
                  <a:latin typeface="Calibri" panose="020F0502020204030204" charset="0"/>
                  <a:ea typeface="MS PGothic" panose="020B0600070205080204" pitchFamily="-65"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65"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65"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65"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65" charset="-128"/>
                </a:defRPr>
              </a:lvl9pPr>
            </a:lstStyle>
            <a:p>
              <a:pPr algn="just" defTabSz="914400" rtl="0"/>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坚持教育为人民服务、为中国共产党治国理政服务、为巩固和发展中国特色社会主义制度服务、为改革开放和社会主义现代化建设服务。</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新时代以人民为中心发展教育的</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理念</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000" kern="12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2" name="PA-102297"/>
            <p:cNvSpPr>
              <a:spLocks noChangeArrowheads="1"/>
            </p:cNvSpPr>
            <p:nvPr>
              <p:custDataLst>
                <p:tags r:id="rId21"/>
              </p:custDataLst>
            </p:nvPr>
          </p:nvSpPr>
          <p:spPr bwMode="auto">
            <a:xfrm>
              <a:off x="3609" y="4979"/>
              <a:ext cx="443" cy="450"/>
            </a:xfrm>
            <a:prstGeom prst="chevron">
              <a:avLst>
                <a:gd name="adj" fmla="val 56250"/>
              </a:avLst>
            </a:prstGeom>
            <a:solidFill>
              <a:sysClr val="windowText" lastClr="000000">
                <a:lumMod val="75000"/>
                <a:lumOff val="25000"/>
              </a:sysClr>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grpSp>
        <p:nvGrpSpPr>
          <p:cNvPr id="53" name="组合 52"/>
          <p:cNvGrpSpPr/>
          <p:nvPr/>
        </p:nvGrpSpPr>
        <p:grpSpPr>
          <a:xfrm>
            <a:off x="535305" y="3603625"/>
            <a:ext cx="11293154" cy="850633"/>
            <a:chOff x="832" y="4151"/>
            <a:chExt cx="17368" cy="2041"/>
          </a:xfrm>
        </p:grpSpPr>
        <p:grpSp>
          <p:nvGrpSpPr>
            <p:cNvPr id="54" name="PA-102294"/>
            <p:cNvGrpSpPr/>
            <p:nvPr>
              <p:custDataLst>
                <p:tags r:id="rId22"/>
              </p:custDataLst>
            </p:nvPr>
          </p:nvGrpSpPr>
          <p:grpSpPr>
            <a:xfrm>
              <a:off x="832" y="4151"/>
              <a:ext cx="2721" cy="1839"/>
              <a:chOff x="418140" y="4630812"/>
              <a:chExt cx="935950" cy="1443723"/>
            </a:xfrm>
          </p:grpSpPr>
          <p:sp>
            <p:nvSpPr>
              <p:cNvPr id="55" name="PA-矩形 159"/>
              <p:cNvSpPr/>
              <p:nvPr>
                <p:custDataLst>
                  <p:tags r:id="rId23"/>
                </p:custDataLst>
              </p:nvPr>
            </p:nvSpPr>
            <p:spPr>
              <a:xfrm>
                <a:off x="478876" y="4763800"/>
                <a:ext cx="830856" cy="130967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56" name="PA-矩形 160"/>
              <p:cNvSpPr/>
              <p:nvPr>
                <p:custDataLst>
                  <p:tags r:id="rId24"/>
                </p:custDataLst>
              </p:nvPr>
            </p:nvSpPr>
            <p:spPr>
              <a:xfrm>
                <a:off x="497643" y="5008500"/>
                <a:ext cx="805606" cy="922212"/>
              </a:xfrm>
              <a:prstGeom prst="rect">
                <a:avLst/>
              </a:prstGeom>
            </p:spPr>
            <p:txBody>
              <a:bodyPr wrap="square" lIns="121798" tIns="60899" rIns="121798" bIns="60899">
                <a:spAutoFit/>
              </a:bodyPr>
              <a:lstStyle/>
              <a:p>
                <a:pPr>
                  <a:defRPr/>
                </a:pPr>
                <a:r>
                  <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rPr>
                  <a:t>人才培养</a:t>
                </a:r>
                <a:endPar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57" name="PA-椭圆 12"/>
              <p:cNvSpPr>
                <a:spLocks noChangeArrowheads="1"/>
              </p:cNvSpPr>
              <p:nvPr>
                <p:custDataLst>
                  <p:tags r:id="rId25"/>
                </p:custDataLst>
              </p:nvPr>
            </p:nvSpPr>
            <p:spPr bwMode="auto">
              <a:xfrm>
                <a:off x="418140" y="4630812"/>
                <a:ext cx="935950" cy="1443723"/>
              </a:xfrm>
              <a:prstGeom prst="rect">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58" name="PA-102295"/>
            <p:cNvSpPr>
              <a:spLocks noChangeArrowheads="1"/>
            </p:cNvSpPr>
            <p:nvPr>
              <p:custDataLst>
                <p:tags r:id="rId26"/>
              </p:custDataLst>
            </p:nvPr>
          </p:nvSpPr>
          <p:spPr bwMode="auto">
            <a:xfrm>
              <a:off x="4107" y="4979"/>
              <a:ext cx="443" cy="450"/>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defRPr/>
              </a:pPr>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sp>
          <p:nvSpPr>
            <p:cNvPr id="59" name="PA-102296"/>
            <p:cNvSpPr txBox="1">
              <a:spLocks noChangeArrowheads="1"/>
            </p:cNvSpPr>
            <p:nvPr>
              <p:custDataLst>
                <p:tags r:id="rId27"/>
              </p:custDataLst>
            </p:nvPr>
          </p:nvSpPr>
          <p:spPr bwMode="auto">
            <a:xfrm>
              <a:off x="4933" y="4496"/>
              <a:ext cx="13267" cy="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MS PGothic" panose="020B0600070205080204" pitchFamily="-65" charset="-128"/>
                </a:defRPr>
              </a:lvl1pPr>
              <a:lvl2pPr marL="37931725" indent="-37474525">
                <a:defRPr>
                  <a:solidFill>
                    <a:schemeClr val="tx1"/>
                  </a:solidFill>
                  <a:latin typeface="Calibri" panose="020F0502020204030204" charset="0"/>
                  <a:ea typeface="MS PGothic" panose="020B0600070205080204" pitchFamily="-65" charset="-128"/>
                </a:defRPr>
              </a:lvl2pPr>
              <a:lvl3pPr>
                <a:defRPr>
                  <a:solidFill>
                    <a:schemeClr val="tx1"/>
                  </a:solidFill>
                  <a:latin typeface="Calibri" panose="020F0502020204030204" charset="0"/>
                  <a:ea typeface="MS PGothic" panose="020B0600070205080204" pitchFamily="-65" charset="-128"/>
                </a:defRPr>
              </a:lvl3pPr>
              <a:lvl4pPr>
                <a:defRPr>
                  <a:solidFill>
                    <a:schemeClr val="tx1"/>
                  </a:solidFill>
                  <a:latin typeface="Calibri" panose="020F0502020204030204" charset="0"/>
                  <a:ea typeface="MS PGothic" panose="020B0600070205080204" pitchFamily="-65" charset="-128"/>
                </a:defRPr>
              </a:lvl4pPr>
              <a:lvl5pPr>
                <a:defRPr>
                  <a:solidFill>
                    <a:schemeClr val="tx1"/>
                  </a:solidFill>
                  <a:latin typeface="Calibri" panose="020F0502020204030204" charset="0"/>
                  <a:ea typeface="MS PGothic" panose="020B0600070205080204" pitchFamily="-65"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65"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65"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65"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65" charset="-128"/>
                </a:defRPr>
              </a:lvl9pPr>
            </a:lstStyle>
            <a:p>
              <a:pPr algn="just" defTabSz="914400" rtl="0"/>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扎根中国大地办教育</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，坚持</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教育与生产劳动和社会实践相结合</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人才培养的</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基本途径</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000" kern="12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0" name="PA-102297"/>
            <p:cNvSpPr>
              <a:spLocks noChangeArrowheads="1"/>
            </p:cNvSpPr>
            <p:nvPr>
              <p:custDataLst>
                <p:tags r:id="rId28"/>
              </p:custDataLst>
            </p:nvPr>
          </p:nvSpPr>
          <p:spPr bwMode="auto">
            <a:xfrm>
              <a:off x="3609" y="4979"/>
              <a:ext cx="443" cy="450"/>
            </a:xfrm>
            <a:prstGeom prst="chevron">
              <a:avLst>
                <a:gd name="adj" fmla="val 56250"/>
              </a:avLst>
            </a:prstGeom>
            <a:solidFill>
              <a:sysClr val="windowText" lastClr="000000">
                <a:lumMod val="75000"/>
                <a:lumOff val="25000"/>
              </a:sysClr>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grpSp>
        <p:nvGrpSpPr>
          <p:cNvPr id="61" name="组合 60"/>
          <p:cNvGrpSpPr/>
          <p:nvPr/>
        </p:nvGrpSpPr>
        <p:grpSpPr>
          <a:xfrm>
            <a:off x="522605" y="4676140"/>
            <a:ext cx="2453640" cy="692785"/>
            <a:chOff x="832" y="4151"/>
            <a:chExt cx="3718" cy="1839"/>
          </a:xfrm>
        </p:grpSpPr>
        <p:grpSp>
          <p:nvGrpSpPr>
            <p:cNvPr id="62" name="PA-102294"/>
            <p:cNvGrpSpPr/>
            <p:nvPr>
              <p:custDataLst>
                <p:tags r:id="rId29"/>
              </p:custDataLst>
            </p:nvPr>
          </p:nvGrpSpPr>
          <p:grpSpPr>
            <a:xfrm>
              <a:off x="832" y="4151"/>
              <a:ext cx="2721" cy="1839"/>
              <a:chOff x="418140" y="4630812"/>
              <a:chExt cx="935950" cy="1443723"/>
            </a:xfrm>
          </p:grpSpPr>
          <p:sp>
            <p:nvSpPr>
              <p:cNvPr id="63" name="PA-矩形 159"/>
              <p:cNvSpPr/>
              <p:nvPr>
                <p:custDataLst>
                  <p:tags r:id="rId30"/>
                </p:custDataLst>
              </p:nvPr>
            </p:nvSpPr>
            <p:spPr>
              <a:xfrm>
                <a:off x="478876" y="4763800"/>
                <a:ext cx="830856" cy="130967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64" name="PA-矩形 160"/>
              <p:cNvSpPr/>
              <p:nvPr>
                <p:custDataLst>
                  <p:tags r:id="rId31"/>
                </p:custDataLst>
              </p:nvPr>
            </p:nvSpPr>
            <p:spPr>
              <a:xfrm>
                <a:off x="497643" y="5008500"/>
                <a:ext cx="805606" cy="1020266"/>
              </a:xfrm>
              <a:prstGeom prst="rect">
                <a:avLst/>
              </a:prstGeom>
            </p:spPr>
            <p:txBody>
              <a:bodyPr wrap="square" lIns="121798" tIns="60899" rIns="121798" bIns="60899">
                <a:spAutoFit/>
              </a:bodyPr>
              <a:lstStyle/>
              <a:p>
                <a:pPr>
                  <a:defRPr/>
                </a:pPr>
                <a:r>
                  <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rPr>
                  <a:t>工作目标</a:t>
                </a:r>
                <a:endPar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65" name="PA-椭圆 12"/>
              <p:cNvSpPr>
                <a:spLocks noChangeArrowheads="1"/>
              </p:cNvSpPr>
              <p:nvPr>
                <p:custDataLst>
                  <p:tags r:id="rId32"/>
                </p:custDataLst>
              </p:nvPr>
            </p:nvSpPr>
            <p:spPr bwMode="auto">
              <a:xfrm>
                <a:off x="418140" y="4630812"/>
                <a:ext cx="935950" cy="1443723"/>
              </a:xfrm>
              <a:prstGeom prst="rect">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66" name="PA-102295"/>
            <p:cNvSpPr>
              <a:spLocks noChangeArrowheads="1"/>
            </p:cNvSpPr>
            <p:nvPr>
              <p:custDataLst>
                <p:tags r:id="rId33"/>
              </p:custDataLst>
            </p:nvPr>
          </p:nvSpPr>
          <p:spPr bwMode="auto">
            <a:xfrm>
              <a:off x="4107" y="4979"/>
              <a:ext cx="443" cy="450"/>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defRPr/>
              </a:pPr>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sp>
          <p:nvSpPr>
            <p:cNvPr id="68" name="PA-102297"/>
            <p:cNvSpPr>
              <a:spLocks noChangeArrowheads="1"/>
            </p:cNvSpPr>
            <p:nvPr>
              <p:custDataLst>
                <p:tags r:id="rId34"/>
              </p:custDataLst>
            </p:nvPr>
          </p:nvSpPr>
          <p:spPr bwMode="auto">
            <a:xfrm>
              <a:off x="3609" y="4979"/>
              <a:ext cx="443" cy="450"/>
            </a:xfrm>
            <a:prstGeom prst="chevron">
              <a:avLst>
                <a:gd name="adj" fmla="val 56250"/>
              </a:avLst>
            </a:prstGeom>
            <a:solidFill>
              <a:sysClr val="windowText" lastClr="000000">
                <a:lumMod val="75000"/>
                <a:lumOff val="25000"/>
              </a:sysClr>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grpSp>
        <p:nvGrpSpPr>
          <p:cNvPr id="69" name="组合 68"/>
          <p:cNvGrpSpPr/>
          <p:nvPr/>
        </p:nvGrpSpPr>
        <p:grpSpPr>
          <a:xfrm>
            <a:off x="535305" y="5699125"/>
            <a:ext cx="2416810" cy="680136"/>
            <a:chOff x="833" y="4048"/>
            <a:chExt cx="3717" cy="2085"/>
          </a:xfrm>
        </p:grpSpPr>
        <p:grpSp>
          <p:nvGrpSpPr>
            <p:cNvPr id="70" name="PA-102294"/>
            <p:cNvGrpSpPr/>
            <p:nvPr>
              <p:custDataLst>
                <p:tags r:id="rId35"/>
              </p:custDataLst>
            </p:nvPr>
          </p:nvGrpSpPr>
          <p:grpSpPr>
            <a:xfrm>
              <a:off x="833" y="4048"/>
              <a:ext cx="2721" cy="2085"/>
              <a:chOff x="418481" y="4549944"/>
              <a:chExt cx="935950" cy="1636729"/>
            </a:xfrm>
          </p:grpSpPr>
          <p:sp>
            <p:nvSpPr>
              <p:cNvPr id="71" name="PA-矩形 159"/>
              <p:cNvSpPr/>
              <p:nvPr>
                <p:custDataLst>
                  <p:tags r:id="rId36"/>
                </p:custDataLst>
              </p:nvPr>
            </p:nvSpPr>
            <p:spPr>
              <a:xfrm>
                <a:off x="478876" y="4763800"/>
                <a:ext cx="830856" cy="130967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方正粗黑宋简体" panose="02000000000000000000" charset="-122"/>
                  <a:ea typeface="方正粗黑宋简体" panose="02000000000000000000" charset="-122"/>
                  <a:cs typeface="+mn-ea"/>
                  <a:sym typeface="+mn-lt"/>
                </a:endParaRPr>
              </a:p>
            </p:txBody>
          </p:sp>
          <p:sp>
            <p:nvSpPr>
              <p:cNvPr id="72" name="PA-矩形 160"/>
              <p:cNvSpPr/>
              <p:nvPr>
                <p:custDataLst>
                  <p:tags r:id="rId37"/>
                </p:custDataLst>
              </p:nvPr>
            </p:nvSpPr>
            <p:spPr>
              <a:xfrm>
                <a:off x="497643" y="5008500"/>
                <a:ext cx="805606" cy="1178173"/>
              </a:xfrm>
              <a:prstGeom prst="rect">
                <a:avLst/>
              </a:prstGeom>
            </p:spPr>
            <p:txBody>
              <a:bodyPr wrap="square" lIns="121798" tIns="60899" rIns="121798" bIns="60899">
                <a:spAutoFit/>
              </a:bodyPr>
              <a:lstStyle/>
              <a:p>
                <a:pPr>
                  <a:defRPr/>
                </a:pPr>
                <a:r>
                  <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rPr>
                  <a:t>培养目标</a:t>
                </a:r>
                <a:endParaRPr lang="zh-CN" altLang="en-US" sz="2400" b="1"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cs typeface="+mn-ea"/>
                  <a:sym typeface="+mn-lt"/>
                </a:endParaRPr>
              </a:p>
            </p:txBody>
          </p:sp>
          <p:sp>
            <p:nvSpPr>
              <p:cNvPr id="73" name="PA-椭圆 12"/>
              <p:cNvSpPr>
                <a:spLocks noChangeArrowheads="1"/>
              </p:cNvSpPr>
              <p:nvPr>
                <p:custDataLst>
                  <p:tags r:id="rId38"/>
                </p:custDataLst>
              </p:nvPr>
            </p:nvSpPr>
            <p:spPr bwMode="auto">
              <a:xfrm>
                <a:off x="418481" y="4549944"/>
                <a:ext cx="935950" cy="1443723"/>
              </a:xfrm>
              <a:prstGeom prst="rect">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74" name="PA-102295"/>
            <p:cNvSpPr>
              <a:spLocks noChangeArrowheads="1"/>
            </p:cNvSpPr>
            <p:nvPr>
              <p:custDataLst>
                <p:tags r:id="rId39"/>
              </p:custDataLst>
            </p:nvPr>
          </p:nvSpPr>
          <p:spPr bwMode="auto">
            <a:xfrm>
              <a:off x="4107" y="4979"/>
              <a:ext cx="443" cy="450"/>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defRPr/>
              </a:pPr>
              <a:endParaRPr lang="zh-CN" altLang="en-US">
                <a:solidFill>
                  <a:prstClr val="black"/>
                </a:solidFill>
                <a:latin typeface="方正粗黑宋简体" panose="02000000000000000000" charset="-122"/>
                <a:ea typeface="方正粗黑宋简体" panose="02000000000000000000" charset="-122"/>
                <a:cs typeface="+mn-ea"/>
                <a:sym typeface="+mn-lt"/>
              </a:endParaRPr>
            </a:p>
          </p:txBody>
        </p:sp>
        <p:sp>
          <p:nvSpPr>
            <p:cNvPr id="76" name="PA-102297"/>
            <p:cNvSpPr>
              <a:spLocks noChangeArrowheads="1"/>
            </p:cNvSpPr>
            <p:nvPr>
              <p:custDataLst>
                <p:tags r:id="rId40"/>
              </p:custDataLst>
            </p:nvPr>
          </p:nvSpPr>
          <p:spPr bwMode="auto">
            <a:xfrm>
              <a:off x="3609" y="4979"/>
              <a:ext cx="443" cy="450"/>
            </a:xfrm>
            <a:prstGeom prst="chevron">
              <a:avLst>
                <a:gd name="adj" fmla="val 56250"/>
              </a:avLst>
            </a:prstGeom>
            <a:solidFill>
              <a:sysClr val="windowText" lastClr="000000">
                <a:lumMod val="75000"/>
                <a:lumOff val="25000"/>
              </a:sysClr>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latin typeface="方正粗黑宋简体" panose="02000000000000000000" charset="-122"/>
                <a:ea typeface="方正粗黑宋简体" panose="02000000000000000000" charset="-122"/>
                <a:cs typeface="+mn-ea"/>
                <a:sym typeface="+mn-lt"/>
              </a:endParaRPr>
            </a:p>
          </p:txBody>
        </p:sp>
      </p:grpSp>
      <p:sp>
        <p:nvSpPr>
          <p:cNvPr id="77" name="PA-102296"/>
          <p:cNvSpPr txBox="1">
            <a:spLocks noChangeArrowheads="1"/>
          </p:cNvSpPr>
          <p:nvPr>
            <p:custDataLst>
              <p:tags r:id="rId41"/>
            </p:custDataLst>
          </p:nvPr>
        </p:nvSpPr>
        <p:spPr bwMode="auto">
          <a:xfrm>
            <a:off x="3202402" y="1727068"/>
            <a:ext cx="849112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MS PGothic" panose="020B0600070205080204" pitchFamily="-65" charset="-128"/>
              </a:defRPr>
            </a:lvl1pPr>
            <a:lvl2pPr marL="37931725" indent="-37474525">
              <a:defRPr>
                <a:solidFill>
                  <a:schemeClr val="tx1"/>
                </a:solidFill>
                <a:latin typeface="Calibri" panose="020F0502020204030204" charset="0"/>
                <a:ea typeface="MS PGothic" panose="020B0600070205080204" pitchFamily="-65" charset="-128"/>
              </a:defRPr>
            </a:lvl2pPr>
            <a:lvl3pPr>
              <a:defRPr>
                <a:solidFill>
                  <a:schemeClr val="tx1"/>
                </a:solidFill>
                <a:latin typeface="Calibri" panose="020F0502020204030204" charset="0"/>
                <a:ea typeface="MS PGothic" panose="020B0600070205080204" pitchFamily="-65" charset="-128"/>
              </a:defRPr>
            </a:lvl3pPr>
            <a:lvl4pPr>
              <a:defRPr>
                <a:solidFill>
                  <a:schemeClr val="tx1"/>
                </a:solidFill>
                <a:latin typeface="Calibri" panose="020F0502020204030204" charset="0"/>
                <a:ea typeface="MS PGothic" panose="020B0600070205080204" pitchFamily="-65" charset="-128"/>
              </a:defRPr>
            </a:lvl4pPr>
            <a:lvl5pPr>
              <a:defRPr>
                <a:solidFill>
                  <a:schemeClr val="tx1"/>
                </a:solidFill>
                <a:latin typeface="Calibri" panose="020F0502020204030204" charset="0"/>
                <a:ea typeface="MS PGothic" panose="020B0600070205080204" pitchFamily="-65"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65"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65"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65"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65" charset="-128"/>
              </a:defRPr>
            </a:lvl9pPr>
          </a:lstStyle>
          <a:p>
            <a:pPr algn="just" defTabSz="914400" rtl="0"/>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坚持社会主义办学方向，落实立德树人根本任务。</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我国教育发展的</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根本方向</a:t>
            </a:r>
            <a:r>
              <a:rPr lang="zh-CN" altLang="en-US" sz="2000" kern="12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altLang="en-US" sz="2000" kern="12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82" name="文本框 81"/>
          <p:cNvSpPr txBox="1"/>
          <p:nvPr/>
        </p:nvSpPr>
        <p:spPr>
          <a:xfrm>
            <a:off x="3206750" y="4699000"/>
            <a:ext cx="8522335" cy="706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加快推进教育现代化、建设教育强国、办好人民满意的教育。</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这是教育的根本</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战略任务</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文本框 82"/>
          <p:cNvSpPr txBox="1"/>
          <p:nvPr/>
        </p:nvSpPr>
        <p:spPr>
          <a:xfrm>
            <a:off x="3268980" y="5730240"/>
            <a:ext cx="8460740" cy="7321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l">
              <a:lnSpc>
                <a:spcPts val="2500"/>
              </a:lnSpc>
            </a:pP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努力培养担当民族</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复兴</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大任的时代新人，培养德智体美劳全面发展的社会主义建设者和接班人。</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是</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对教育工作目标的</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新要求</a:t>
            </a:r>
            <a:r>
              <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568"/>
          <a:stretch>
            <a:fillRect/>
          </a:stretch>
        </p:blipFill>
        <p:spPr>
          <a:xfrm flipH="1">
            <a:off x="353352" y="375728"/>
            <a:ext cx="11040362" cy="597217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23437"/>
          <a:stretch>
            <a:fillRect/>
          </a:stretch>
        </p:blipFill>
        <p:spPr>
          <a:xfrm>
            <a:off x="0" y="2496344"/>
            <a:ext cx="11393714" cy="436165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56295" y="2596072"/>
            <a:ext cx="1535705" cy="301131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522" y="847352"/>
            <a:ext cx="12192000" cy="609600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68938" b="2460"/>
          <a:stretch>
            <a:fillRect/>
          </a:stretch>
        </p:blipFill>
        <p:spPr>
          <a:xfrm>
            <a:off x="0" y="5143005"/>
            <a:ext cx="12192000" cy="1735285"/>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6590" y="838875"/>
            <a:ext cx="1838325" cy="1486765"/>
          </a:xfrm>
          <a:prstGeom prst="rect">
            <a:avLst/>
          </a:prstGeom>
        </p:spPr>
      </p:pic>
      <p:grpSp>
        <p:nvGrpSpPr>
          <p:cNvPr id="39" name="Aitds1"/>
          <p:cNvGrpSpPr/>
          <p:nvPr/>
        </p:nvGrpSpPr>
        <p:grpSpPr>
          <a:xfrm>
            <a:off x="8454778" y="2739562"/>
            <a:ext cx="1230917" cy="252000"/>
            <a:chOff x="1993305" y="2363731"/>
            <a:chExt cx="1480438" cy="290589"/>
          </a:xfrm>
          <a:solidFill>
            <a:srgbClr val="FFFFB1"/>
          </a:solidFill>
        </p:grpSpPr>
        <p:sp>
          <p:nvSpPr>
            <p:cNvPr id="40" name="Aitds1-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1" name="Aitds1-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2" name="Aitds1-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3" name="Aitds1-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4" name="Aitds1-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45" name="Aitds2"/>
          <p:cNvSpPr/>
          <p:nvPr/>
        </p:nvSpPr>
        <p:spPr>
          <a:xfrm>
            <a:off x="5607608" y="2592224"/>
            <a:ext cx="2676562" cy="558426"/>
          </a:xfrm>
          <a:prstGeom prst="roundRect">
            <a:avLst>
              <a:gd name="adj" fmla="val 50000"/>
            </a:avLst>
          </a:prstGeom>
          <a:solidFill>
            <a:srgbClr val="FFFFB1"/>
          </a:solidFill>
          <a:ln w="12700" cap="flat" cmpd="sng" algn="ctr">
            <a:noFill/>
            <a:prstDash val="solid"/>
            <a:miter lim="800000"/>
          </a:ln>
          <a:effectLst/>
        </p:spPr>
        <p:txBody>
          <a:bodyPr rtlCol="0" anchor="ctr"/>
          <a:lstStyle/>
          <a:p>
            <a:pPr lvl="0" algn="ctr"/>
            <a:r>
              <a:rPr lang="zh-CN" altLang="en-US" sz="2800" b="1" dirty="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rPr>
              <a:t>第四章节</a:t>
            </a:r>
            <a:endParaRPr lang="zh-CN" altLang="en-US" sz="2800" b="1" dirty="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endParaRPr>
          </a:p>
        </p:txBody>
      </p:sp>
      <p:grpSp>
        <p:nvGrpSpPr>
          <p:cNvPr id="46" name="Aitds5"/>
          <p:cNvGrpSpPr/>
          <p:nvPr/>
        </p:nvGrpSpPr>
        <p:grpSpPr>
          <a:xfrm>
            <a:off x="4169621" y="2746509"/>
            <a:ext cx="1230917" cy="252000"/>
            <a:chOff x="1993305" y="2363731"/>
            <a:chExt cx="1480438" cy="290589"/>
          </a:xfrm>
          <a:solidFill>
            <a:srgbClr val="FFFFB1"/>
          </a:solidFill>
        </p:grpSpPr>
        <p:sp>
          <p:nvSpPr>
            <p:cNvPr id="47" name="Aitds5-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8" name="Aitds5-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9" name="Aitds5-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0" name="Aitds5-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1" name="Aitds5-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52" name="Aitds7"/>
          <p:cNvSpPr txBox="1"/>
          <p:nvPr/>
        </p:nvSpPr>
        <p:spPr>
          <a:xfrm>
            <a:off x="2694956" y="3350563"/>
            <a:ext cx="8501866" cy="1137285"/>
          </a:xfrm>
          <a:prstGeom prst="rect">
            <a:avLst/>
          </a:prstGeom>
          <a:noFill/>
        </p:spPr>
        <p:txBody>
          <a:bodyPr wrap="square" rtlCol="0">
            <a:spAutoFit/>
          </a:bodyPr>
          <a:lstStyle/>
          <a:p>
            <a:pPr algn="ctr"/>
            <a:r>
              <a:rPr lang="zh-CN" altLang="zh-CN" sz="36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切实加强对党的教育方针的宣传和解读</a:t>
            </a:r>
            <a:endParaRPr lang="zh-CN" altLang="zh-CN" sz="36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zh-CN" altLang="en-US" sz="32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childTnLst>
                          </p:cTn>
                        </p:par>
                        <p:par>
                          <p:cTn id="26" fill="hold">
                            <p:stCondLst>
                              <p:cond delay="3000"/>
                            </p:stCondLst>
                            <p:childTnLst>
                              <p:par>
                                <p:cTn id="27" presetID="10" presetClass="entr" presetSubtype="0" fill="hold" nodeType="afterEffect">
                                  <p:stCondLst>
                                    <p:cond delay="7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00"/>
                                        <p:tgtEl>
                                          <p:spTgt spid="39"/>
                                        </p:tgtEl>
                                      </p:cBhvr>
                                    </p:animEffect>
                                  </p:childTnLst>
                                </p:cTn>
                              </p:par>
                            </p:childTnLst>
                          </p:cTn>
                        </p:par>
                        <p:par>
                          <p:cTn id="30" fill="hold">
                            <p:stCondLst>
                              <p:cond delay="4700"/>
                            </p:stCondLst>
                            <p:childTnLst>
                              <p:par>
                                <p:cTn id="31" presetID="10" presetClass="entr" presetSubtype="0" fill="hold" nodeType="afterEffect">
                                  <p:stCondLst>
                                    <p:cond delay="70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700"/>
                                        <p:tgtEl>
                                          <p:spTgt spid="46"/>
                                        </p:tgtEl>
                                      </p:cBhvr>
                                    </p:animEffect>
                                  </p:childTnLst>
                                </p:cTn>
                              </p:par>
                            </p:childTnLst>
                          </p:cTn>
                        </p:par>
                        <p:par>
                          <p:cTn id="34" fill="hold">
                            <p:stCondLst>
                              <p:cond delay="6400"/>
                            </p:stCondLst>
                            <p:childTnLst>
                              <p:par>
                                <p:cTn id="35" presetID="42"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750"/>
                                        <p:tgtEl>
                                          <p:spTgt spid="45"/>
                                        </p:tgtEl>
                                      </p:cBhvr>
                                    </p:animEffect>
                                    <p:anim calcmode="lin" valueType="num">
                                      <p:cBhvr>
                                        <p:cTn id="38" dur="750" fill="hold"/>
                                        <p:tgtEl>
                                          <p:spTgt spid="45"/>
                                        </p:tgtEl>
                                        <p:attrNameLst>
                                          <p:attrName>ppt_x</p:attrName>
                                        </p:attrNameLst>
                                      </p:cBhvr>
                                      <p:tavLst>
                                        <p:tav tm="0">
                                          <p:val>
                                            <p:strVal val="#ppt_x"/>
                                          </p:val>
                                        </p:tav>
                                        <p:tav tm="100000">
                                          <p:val>
                                            <p:strVal val="#ppt_x"/>
                                          </p:val>
                                        </p:tav>
                                      </p:tavLst>
                                    </p:anim>
                                    <p:anim calcmode="lin" valueType="num">
                                      <p:cBhvr>
                                        <p:cTn id="39" dur="750" fill="hold"/>
                                        <p:tgtEl>
                                          <p:spTgt spid="45"/>
                                        </p:tgtEl>
                                        <p:attrNameLst>
                                          <p:attrName>ppt_y</p:attrName>
                                        </p:attrNameLst>
                                      </p:cBhvr>
                                      <p:tavLst>
                                        <p:tav tm="0">
                                          <p:val>
                                            <p:strVal val="#ppt_y+.1"/>
                                          </p:val>
                                        </p:tav>
                                        <p:tav tm="100000">
                                          <p:val>
                                            <p:strVal val="#ppt_y"/>
                                          </p:val>
                                        </p:tav>
                                      </p:tavLst>
                                    </p:anim>
                                  </p:childTnLst>
                                </p:cTn>
                              </p:par>
                            </p:childTnLst>
                          </p:cTn>
                        </p:par>
                        <p:par>
                          <p:cTn id="40" fill="hold">
                            <p:stCondLst>
                              <p:cond delay="7400"/>
                            </p:stCondLst>
                            <p:childTnLst>
                              <p:par>
                                <p:cTn id="41" presetID="42"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itds3"/>
          <p:cNvSpPr/>
          <p:nvPr/>
        </p:nvSpPr>
        <p:spPr>
          <a:xfrm>
            <a:off x="5389693" y="1547968"/>
            <a:ext cx="4765625" cy="768350"/>
          </a:xfrm>
          <a:prstGeom prst="rect">
            <a:avLst/>
          </a:prstGeom>
        </p:spPr>
        <p:txBody>
          <a:bodyPr wrap="square">
            <a:spAutoFit/>
          </a:bodyPr>
          <a:lstStyle/>
          <a:p>
            <a:pPr algn="dist" defTabSz="914400" rtl="0"/>
            <a:r>
              <a:rPr lang="zh-CN" altLang="en-US" sz="4400" b="1" kern="1200" dirty="0">
                <a:solidFill>
                  <a:srgbClr val="BF0001"/>
                </a:solidFill>
                <a:latin typeface="+mn-lt"/>
                <a:ea typeface="+mn-ea"/>
                <a:cs typeface="+mn-ea"/>
                <a:sym typeface="+mn-lt"/>
              </a:rPr>
              <a:t>（一）突出政治性</a:t>
            </a:r>
            <a:endParaRPr lang="zh-CN" altLang="en-US" sz="4400" b="1" kern="1200" dirty="0">
              <a:solidFill>
                <a:srgbClr val="BF0001"/>
              </a:solidFill>
              <a:latin typeface="+mn-lt"/>
              <a:ea typeface="+mn-ea"/>
              <a:cs typeface="+mn-ea"/>
              <a:sym typeface="+mn-lt"/>
            </a:endParaRPr>
          </a:p>
        </p:txBody>
      </p:sp>
      <p:sp>
        <p:nvSpPr>
          <p:cNvPr id="12" name="矩形 11"/>
          <p:cNvSpPr/>
          <p:nvPr/>
        </p:nvSpPr>
        <p:spPr>
          <a:xfrm>
            <a:off x="4029992" y="2758609"/>
            <a:ext cx="7514056" cy="2861310"/>
          </a:xfrm>
          <a:prstGeom prst="rect">
            <a:avLst/>
          </a:prstGeom>
        </p:spPr>
        <p:txBody>
          <a:bodyPr wrap="square">
            <a:spAutoFit/>
          </a:bodyPr>
          <a:lstStyle/>
          <a:p>
            <a:pPr algn="ctr">
              <a:lnSpc>
                <a:spcPct val="150000"/>
              </a:lnSpc>
              <a:defRPr/>
            </a:pPr>
            <a:r>
              <a:rPr lang="zh-CN" altLang="en-US" sz="2400" kern="100" dirty="0">
                <a:latin typeface="+mn-lt"/>
                <a:ea typeface="+mn-ea"/>
                <a:cs typeface="+mn-ea"/>
                <a:sym typeface="+mn-lt"/>
              </a:rPr>
              <a:t>坚持党对教育事业的全面领导是办好教育的</a:t>
            </a:r>
            <a:r>
              <a:rPr lang="zh-CN" altLang="en-US" sz="2400" kern="100" dirty="0">
                <a:ln w="22225">
                  <a:solidFill>
                    <a:schemeClr val="accent2"/>
                  </a:solidFill>
                  <a:prstDash val="solid"/>
                </a:ln>
                <a:solidFill>
                  <a:schemeClr val="accent2">
                    <a:lumMod val="40000"/>
                    <a:lumOff val="60000"/>
                  </a:schemeClr>
                </a:solidFill>
                <a:effectLst/>
                <a:latin typeface="+mn-lt"/>
                <a:ea typeface="+mn-ea"/>
                <a:cs typeface="+mn-ea"/>
                <a:sym typeface="+mn-lt"/>
              </a:rPr>
              <a:t>根本保证</a:t>
            </a:r>
            <a:r>
              <a:rPr lang="zh-CN" altLang="en-US" sz="2400" kern="100" dirty="0">
                <a:latin typeface="+mn-lt"/>
                <a:ea typeface="+mn-ea"/>
                <a:cs typeface="+mn-ea"/>
                <a:sym typeface="+mn-lt"/>
              </a:rPr>
              <a:t>。</a:t>
            </a:r>
            <a:endParaRPr lang="zh-CN" altLang="en-US" sz="2400" kern="100" dirty="0">
              <a:latin typeface="+mn-lt"/>
              <a:ea typeface="+mn-ea"/>
              <a:cs typeface="+mn-ea"/>
              <a:sym typeface="+mn-lt"/>
            </a:endParaRPr>
          </a:p>
          <a:p>
            <a:pPr algn="ctr">
              <a:lnSpc>
                <a:spcPct val="150000"/>
              </a:lnSpc>
              <a:defRPr/>
            </a:pPr>
            <a:endParaRPr lang="zh-CN" altLang="en-US" sz="2400" kern="100" dirty="0">
              <a:latin typeface="+mn-lt"/>
              <a:ea typeface="+mn-ea"/>
              <a:cs typeface="+mn-ea"/>
              <a:sym typeface="+mn-lt"/>
            </a:endParaRPr>
          </a:p>
          <a:p>
            <a:pPr algn="ctr">
              <a:lnSpc>
                <a:spcPct val="150000"/>
              </a:lnSpc>
              <a:defRPr/>
            </a:pPr>
            <a:r>
              <a:rPr lang="zh-CN" altLang="en-US" sz="2400" kern="100" dirty="0">
                <a:latin typeface="+mn-lt"/>
                <a:ea typeface="+mn-ea"/>
                <a:cs typeface="+mn-ea"/>
                <a:sym typeface="+mn-lt"/>
              </a:rPr>
              <a:t>党的领导是引领新时代中国特色社会主义教育事业不断前进的最大</a:t>
            </a:r>
            <a:r>
              <a:rPr lang="zh-CN" altLang="en-US" sz="2400" kern="100" dirty="0">
                <a:ln w="22225">
                  <a:solidFill>
                    <a:schemeClr val="accent2"/>
                  </a:solidFill>
                  <a:prstDash val="solid"/>
                </a:ln>
                <a:solidFill>
                  <a:schemeClr val="accent2">
                    <a:lumMod val="40000"/>
                    <a:lumOff val="60000"/>
                  </a:schemeClr>
                </a:solidFill>
                <a:effectLst/>
                <a:latin typeface="+mn-lt"/>
                <a:ea typeface="+mn-ea"/>
                <a:cs typeface="+mn-ea"/>
                <a:sym typeface="+mn-lt"/>
              </a:rPr>
              <a:t>政治优势</a:t>
            </a:r>
            <a:r>
              <a:rPr lang="zh-CN" altLang="en-US" sz="2400" kern="100" dirty="0">
                <a:latin typeface="+mn-lt"/>
                <a:ea typeface="+mn-ea"/>
                <a:cs typeface="+mn-ea"/>
                <a:sym typeface="+mn-lt"/>
              </a:rPr>
              <a:t>，是办好中国特色、世界先进水平的优质教育的根本</a:t>
            </a:r>
            <a:r>
              <a:rPr lang="zh-CN" altLang="en-US" sz="2400" kern="100" dirty="0">
                <a:ln w="22225">
                  <a:solidFill>
                    <a:schemeClr val="accent2"/>
                  </a:solidFill>
                  <a:prstDash val="solid"/>
                </a:ln>
                <a:solidFill>
                  <a:schemeClr val="accent2">
                    <a:lumMod val="40000"/>
                    <a:lumOff val="60000"/>
                  </a:schemeClr>
                </a:solidFill>
                <a:effectLst/>
                <a:latin typeface="+mn-lt"/>
                <a:ea typeface="+mn-ea"/>
                <a:cs typeface="+mn-ea"/>
                <a:sym typeface="+mn-lt"/>
              </a:rPr>
              <a:t>政治保证</a:t>
            </a:r>
            <a:r>
              <a:rPr lang="zh-CN" altLang="en-US" sz="2400" kern="100" dirty="0">
                <a:latin typeface="+mn-lt"/>
                <a:ea typeface="+mn-ea"/>
                <a:cs typeface="+mn-ea"/>
                <a:sym typeface="+mn-lt"/>
              </a:rPr>
              <a:t>。</a:t>
            </a:r>
            <a:endParaRPr lang="zh-CN" altLang="en-US" sz="2400" kern="100" dirty="0">
              <a:latin typeface="+mn-lt"/>
              <a:ea typeface="+mn-ea"/>
              <a:cs typeface="+mn-ea"/>
              <a:sym typeface="+mn-lt"/>
            </a:endParaRPr>
          </a:p>
        </p:txBody>
      </p:sp>
      <p:sp>
        <p:nvSpPr>
          <p:cNvPr id="6" name="Aitds2"/>
          <p:cNvSpPr txBox="1"/>
          <p:nvPr/>
        </p:nvSpPr>
        <p:spPr>
          <a:xfrm>
            <a:off x="953534" y="85205"/>
            <a:ext cx="3655411"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（一）突出政治性</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 name="组合 1"/>
          <p:cNvGrpSpPr/>
          <p:nvPr/>
        </p:nvGrpSpPr>
        <p:grpSpPr>
          <a:xfrm>
            <a:off x="691965" y="1932688"/>
            <a:ext cx="2800928" cy="3668082"/>
            <a:chOff x="560351" y="1940170"/>
            <a:chExt cx="2800928" cy="3668082"/>
          </a:xfrm>
        </p:grpSpPr>
        <p:grpSp>
          <p:nvGrpSpPr>
            <p:cNvPr id="7" name="Aitds2"/>
            <p:cNvGrpSpPr/>
            <p:nvPr/>
          </p:nvGrpSpPr>
          <p:grpSpPr>
            <a:xfrm>
              <a:off x="560351" y="1940170"/>
              <a:ext cx="2800928" cy="3668082"/>
              <a:chOff x="10818813" y="5471160"/>
              <a:chExt cx="1373187" cy="1798320"/>
            </a:xfrm>
          </p:grpSpPr>
          <p:sp>
            <p:nvSpPr>
              <p:cNvPr id="8" name="Aitds2-1"/>
              <p:cNvSpPr/>
              <p:nvPr/>
            </p:nvSpPr>
            <p:spPr>
              <a:xfrm>
                <a:off x="10820400" y="5471160"/>
                <a:ext cx="1371600" cy="179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Group 4"/>
              <p:cNvGrpSpPr>
                <a:grpSpLocks noChangeAspect="1"/>
              </p:cNvGrpSpPr>
              <p:nvPr/>
            </p:nvGrpSpPr>
            <p:grpSpPr bwMode="auto">
              <a:xfrm>
                <a:off x="10818813" y="5476875"/>
                <a:ext cx="1373187" cy="1792288"/>
                <a:chOff x="6815" y="3450"/>
                <a:chExt cx="865" cy="1129"/>
              </a:xfrm>
            </p:grpSpPr>
            <p:sp>
              <p:nvSpPr>
                <p:cNvPr id="10" name="Aitds2-2"/>
                <p:cNvSpPr>
                  <a:spLocks noChangeAspect="1" noChangeArrowheads="1" noTextEdit="1"/>
                </p:cNvSpPr>
                <p:nvPr/>
              </p:nvSpPr>
              <p:spPr bwMode="auto">
                <a:xfrm>
                  <a:off x="6815" y="3450"/>
                  <a:ext cx="865"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Aitds2-3"/>
                <p:cNvSpPr>
                  <a:spLocks noEditPoints="1"/>
                </p:cNvSpPr>
                <p:nvPr/>
              </p:nvSpPr>
              <p:spPr bwMode="auto">
                <a:xfrm>
                  <a:off x="6815" y="3446"/>
                  <a:ext cx="861" cy="1137"/>
                </a:xfrm>
                <a:custGeom>
                  <a:avLst/>
                  <a:gdLst>
                    <a:gd name="T0" fmla="*/ 836 w 861"/>
                    <a:gd name="T1" fmla="*/ 26 h 1137"/>
                    <a:gd name="T2" fmla="*/ 22 w 861"/>
                    <a:gd name="T3" fmla="*/ 1112 h 1137"/>
                    <a:gd name="T4" fmla="*/ 836 w 861"/>
                    <a:gd name="T5" fmla="*/ 1112 h 1137"/>
                    <a:gd name="T6" fmla="*/ 861 w 861"/>
                    <a:gd name="T7" fmla="*/ 0 h 1137"/>
                    <a:gd name="T8" fmla="*/ 0 w 861"/>
                    <a:gd name="T9" fmla="*/ 1137 h 1137"/>
                    <a:gd name="T10" fmla="*/ 847 w 861"/>
                    <a:gd name="T11" fmla="*/ 0 h 1137"/>
                    <a:gd name="T12" fmla="*/ 512 w 861"/>
                    <a:gd name="T13" fmla="*/ 302 h 1137"/>
                    <a:gd name="T14" fmla="*/ 108 w 861"/>
                    <a:gd name="T15" fmla="*/ 266 h 1137"/>
                    <a:gd name="T16" fmla="*/ 512 w 861"/>
                    <a:gd name="T17" fmla="*/ 302 h 1137"/>
                    <a:gd name="T18" fmla="*/ 775 w 861"/>
                    <a:gd name="T19" fmla="*/ 302 h 1137"/>
                    <a:gd name="T20" fmla="*/ 566 w 861"/>
                    <a:gd name="T21" fmla="*/ 76 h 1137"/>
                    <a:gd name="T22" fmla="*/ 775 w 861"/>
                    <a:gd name="T23" fmla="*/ 302 h 1137"/>
                    <a:gd name="T24" fmla="*/ 753 w 861"/>
                    <a:gd name="T25" fmla="*/ 1036 h 1137"/>
                    <a:gd name="T26" fmla="*/ 274 w 861"/>
                    <a:gd name="T27" fmla="*/ 1000 h 1137"/>
                    <a:gd name="T28" fmla="*/ 753 w 861"/>
                    <a:gd name="T29" fmla="*/ 1036 h 1137"/>
                    <a:gd name="T30" fmla="*/ 108 w 861"/>
                    <a:gd name="T31" fmla="*/ 1000 h 1137"/>
                    <a:gd name="T32" fmla="*/ 252 w 861"/>
                    <a:gd name="T33" fmla="*/ 1036 h 1137"/>
                    <a:gd name="T34" fmla="*/ 108 w 861"/>
                    <a:gd name="T35" fmla="*/ 1000 h 1137"/>
                    <a:gd name="T36" fmla="*/ 108 w 861"/>
                    <a:gd name="T37" fmla="*/ 929 h 1137"/>
                    <a:gd name="T38" fmla="*/ 252 w 861"/>
                    <a:gd name="T39" fmla="*/ 965 h 1137"/>
                    <a:gd name="T40" fmla="*/ 108 w 861"/>
                    <a:gd name="T41" fmla="*/ 929 h 1137"/>
                    <a:gd name="T42" fmla="*/ 108 w 861"/>
                    <a:gd name="T43" fmla="*/ 854 h 1137"/>
                    <a:gd name="T44" fmla="*/ 252 w 861"/>
                    <a:gd name="T45" fmla="*/ 889 h 1137"/>
                    <a:gd name="T46" fmla="*/ 108 w 861"/>
                    <a:gd name="T47" fmla="*/ 854 h 1137"/>
                    <a:gd name="T48" fmla="*/ 108 w 861"/>
                    <a:gd name="T49" fmla="*/ 782 h 1137"/>
                    <a:gd name="T50" fmla="*/ 252 w 861"/>
                    <a:gd name="T51" fmla="*/ 818 h 1137"/>
                    <a:gd name="T52" fmla="*/ 108 w 861"/>
                    <a:gd name="T53" fmla="*/ 782 h 1137"/>
                    <a:gd name="T54" fmla="*/ 108 w 861"/>
                    <a:gd name="T55" fmla="*/ 710 h 1137"/>
                    <a:gd name="T56" fmla="*/ 252 w 861"/>
                    <a:gd name="T57" fmla="*/ 746 h 1137"/>
                    <a:gd name="T58" fmla="*/ 108 w 861"/>
                    <a:gd name="T59" fmla="*/ 710 h 1137"/>
                    <a:gd name="T60" fmla="*/ 108 w 861"/>
                    <a:gd name="T61" fmla="*/ 635 h 1137"/>
                    <a:gd name="T62" fmla="*/ 252 w 861"/>
                    <a:gd name="T63" fmla="*/ 671 h 1137"/>
                    <a:gd name="T64" fmla="*/ 108 w 861"/>
                    <a:gd name="T65" fmla="*/ 635 h 1137"/>
                    <a:gd name="T66" fmla="*/ 108 w 861"/>
                    <a:gd name="T67" fmla="*/ 563 h 1137"/>
                    <a:gd name="T68" fmla="*/ 252 w 861"/>
                    <a:gd name="T69" fmla="*/ 599 h 1137"/>
                    <a:gd name="T70" fmla="*/ 108 w 861"/>
                    <a:gd name="T71" fmla="*/ 563 h 1137"/>
                    <a:gd name="T72" fmla="*/ 753 w 861"/>
                    <a:gd name="T73" fmla="*/ 599 h 1137"/>
                    <a:gd name="T74" fmla="*/ 274 w 861"/>
                    <a:gd name="T75" fmla="*/ 563 h 1137"/>
                    <a:gd name="T76" fmla="*/ 753 w 861"/>
                    <a:gd name="T77" fmla="*/ 599 h 1137"/>
                    <a:gd name="T78" fmla="*/ 753 w 861"/>
                    <a:gd name="T79" fmla="*/ 671 h 1137"/>
                    <a:gd name="T80" fmla="*/ 274 w 861"/>
                    <a:gd name="T81" fmla="*/ 635 h 1137"/>
                    <a:gd name="T82" fmla="*/ 753 w 861"/>
                    <a:gd name="T83" fmla="*/ 671 h 1137"/>
                    <a:gd name="T84" fmla="*/ 753 w 861"/>
                    <a:gd name="T85" fmla="*/ 746 h 1137"/>
                    <a:gd name="T86" fmla="*/ 274 w 861"/>
                    <a:gd name="T87" fmla="*/ 710 h 1137"/>
                    <a:gd name="T88" fmla="*/ 753 w 861"/>
                    <a:gd name="T89" fmla="*/ 746 h 1137"/>
                    <a:gd name="T90" fmla="*/ 753 w 861"/>
                    <a:gd name="T91" fmla="*/ 818 h 1137"/>
                    <a:gd name="T92" fmla="*/ 274 w 861"/>
                    <a:gd name="T93" fmla="*/ 782 h 1137"/>
                    <a:gd name="T94" fmla="*/ 753 w 861"/>
                    <a:gd name="T95" fmla="*/ 818 h 1137"/>
                    <a:gd name="T96" fmla="*/ 753 w 861"/>
                    <a:gd name="T97" fmla="*/ 889 h 1137"/>
                    <a:gd name="T98" fmla="*/ 274 w 861"/>
                    <a:gd name="T99" fmla="*/ 854 h 1137"/>
                    <a:gd name="T100" fmla="*/ 753 w 861"/>
                    <a:gd name="T101" fmla="*/ 889 h 1137"/>
                    <a:gd name="T102" fmla="*/ 753 w 861"/>
                    <a:gd name="T103" fmla="*/ 965 h 1137"/>
                    <a:gd name="T104" fmla="*/ 274 w 861"/>
                    <a:gd name="T105" fmla="*/ 929 h 1137"/>
                    <a:gd name="T106" fmla="*/ 753 w 861"/>
                    <a:gd name="T107" fmla="*/ 965 h 1137"/>
                    <a:gd name="T108" fmla="*/ 753 w 861"/>
                    <a:gd name="T109" fmla="*/ 445 h 1137"/>
                    <a:gd name="T110" fmla="*/ 108 w 861"/>
                    <a:gd name="T111" fmla="*/ 409 h 1137"/>
                    <a:gd name="T112" fmla="*/ 753 w 861"/>
                    <a:gd name="T113" fmla="*/ 445 h 1137"/>
                    <a:gd name="T114" fmla="*/ 753 w 861"/>
                    <a:gd name="T115" fmla="*/ 373 h 1137"/>
                    <a:gd name="T116" fmla="*/ 108 w 861"/>
                    <a:gd name="T117" fmla="*/ 337 h 1137"/>
                    <a:gd name="T118" fmla="*/ 753 w 861"/>
                    <a:gd name="T119" fmla="*/ 373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1137">
                      <a:moveTo>
                        <a:pt x="836" y="1112"/>
                      </a:moveTo>
                      <a:lnTo>
                        <a:pt x="836" y="26"/>
                      </a:lnTo>
                      <a:lnTo>
                        <a:pt x="22" y="26"/>
                      </a:lnTo>
                      <a:lnTo>
                        <a:pt x="22" y="1112"/>
                      </a:lnTo>
                      <a:lnTo>
                        <a:pt x="836" y="1112"/>
                      </a:lnTo>
                      <a:lnTo>
                        <a:pt x="836" y="1112"/>
                      </a:lnTo>
                      <a:close/>
                      <a:moveTo>
                        <a:pt x="847" y="0"/>
                      </a:moveTo>
                      <a:lnTo>
                        <a:pt x="861" y="0"/>
                      </a:lnTo>
                      <a:lnTo>
                        <a:pt x="861" y="1137"/>
                      </a:lnTo>
                      <a:lnTo>
                        <a:pt x="0" y="1137"/>
                      </a:lnTo>
                      <a:lnTo>
                        <a:pt x="0" y="0"/>
                      </a:lnTo>
                      <a:lnTo>
                        <a:pt x="847" y="0"/>
                      </a:lnTo>
                      <a:lnTo>
                        <a:pt x="847" y="0"/>
                      </a:lnTo>
                      <a:close/>
                      <a:moveTo>
                        <a:pt x="512" y="302"/>
                      </a:moveTo>
                      <a:lnTo>
                        <a:pt x="108" y="302"/>
                      </a:lnTo>
                      <a:lnTo>
                        <a:pt x="108" y="266"/>
                      </a:lnTo>
                      <a:lnTo>
                        <a:pt x="512" y="266"/>
                      </a:lnTo>
                      <a:lnTo>
                        <a:pt x="512" y="302"/>
                      </a:lnTo>
                      <a:lnTo>
                        <a:pt x="512" y="302"/>
                      </a:lnTo>
                      <a:close/>
                      <a:moveTo>
                        <a:pt x="775" y="302"/>
                      </a:moveTo>
                      <a:lnTo>
                        <a:pt x="566" y="302"/>
                      </a:lnTo>
                      <a:lnTo>
                        <a:pt x="566" y="76"/>
                      </a:lnTo>
                      <a:lnTo>
                        <a:pt x="775" y="76"/>
                      </a:lnTo>
                      <a:lnTo>
                        <a:pt x="775" y="302"/>
                      </a:lnTo>
                      <a:lnTo>
                        <a:pt x="775" y="302"/>
                      </a:lnTo>
                      <a:close/>
                      <a:moveTo>
                        <a:pt x="753" y="1036"/>
                      </a:moveTo>
                      <a:lnTo>
                        <a:pt x="274" y="1036"/>
                      </a:lnTo>
                      <a:lnTo>
                        <a:pt x="274" y="1000"/>
                      </a:lnTo>
                      <a:lnTo>
                        <a:pt x="753" y="1000"/>
                      </a:lnTo>
                      <a:lnTo>
                        <a:pt x="753" y="1036"/>
                      </a:lnTo>
                      <a:lnTo>
                        <a:pt x="753" y="1036"/>
                      </a:lnTo>
                      <a:close/>
                      <a:moveTo>
                        <a:pt x="108" y="1000"/>
                      </a:moveTo>
                      <a:lnTo>
                        <a:pt x="252" y="1000"/>
                      </a:lnTo>
                      <a:lnTo>
                        <a:pt x="252" y="1036"/>
                      </a:lnTo>
                      <a:lnTo>
                        <a:pt x="108" y="1036"/>
                      </a:lnTo>
                      <a:lnTo>
                        <a:pt x="108" y="1000"/>
                      </a:lnTo>
                      <a:lnTo>
                        <a:pt x="108" y="1000"/>
                      </a:lnTo>
                      <a:close/>
                      <a:moveTo>
                        <a:pt x="108" y="929"/>
                      </a:moveTo>
                      <a:lnTo>
                        <a:pt x="252" y="929"/>
                      </a:lnTo>
                      <a:lnTo>
                        <a:pt x="252" y="965"/>
                      </a:lnTo>
                      <a:lnTo>
                        <a:pt x="108" y="965"/>
                      </a:lnTo>
                      <a:lnTo>
                        <a:pt x="108" y="929"/>
                      </a:lnTo>
                      <a:lnTo>
                        <a:pt x="108" y="929"/>
                      </a:lnTo>
                      <a:close/>
                      <a:moveTo>
                        <a:pt x="108" y="854"/>
                      </a:moveTo>
                      <a:lnTo>
                        <a:pt x="252" y="854"/>
                      </a:lnTo>
                      <a:lnTo>
                        <a:pt x="252" y="889"/>
                      </a:lnTo>
                      <a:lnTo>
                        <a:pt x="108" y="889"/>
                      </a:lnTo>
                      <a:lnTo>
                        <a:pt x="108" y="854"/>
                      </a:lnTo>
                      <a:lnTo>
                        <a:pt x="108" y="854"/>
                      </a:lnTo>
                      <a:close/>
                      <a:moveTo>
                        <a:pt x="108" y="782"/>
                      </a:moveTo>
                      <a:lnTo>
                        <a:pt x="252" y="782"/>
                      </a:lnTo>
                      <a:lnTo>
                        <a:pt x="252" y="818"/>
                      </a:lnTo>
                      <a:lnTo>
                        <a:pt x="108" y="818"/>
                      </a:lnTo>
                      <a:lnTo>
                        <a:pt x="108" y="782"/>
                      </a:lnTo>
                      <a:lnTo>
                        <a:pt x="108" y="782"/>
                      </a:lnTo>
                      <a:close/>
                      <a:moveTo>
                        <a:pt x="108" y="710"/>
                      </a:moveTo>
                      <a:lnTo>
                        <a:pt x="252" y="710"/>
                      </a:lnTo>
                      <a:lnTo>
                        <a:pt x="252" y="746"/>
                      </a:lnTo>
                      <a:lnTo>
                        <a:pt x="108" y="746"/>
                      </a:lnTo>
                      <a:lnTo>
                        <a:pt x="108" y="710"/>
                      </a:lnTo>
                      <a:lnTo>
                        <a:pt x="108" y="710"/>
                      </a:lnTo>
                      <a:close/>
                      <a:moveTo>
                        <a:pt x="108" y="635"/>
                      </a:moveTo>
                      <a:lnTo>
                        <a:pt x="252" y="635"/>
                      </a:lnTo>
                      <a:lnTo>
                        <a:pt x="252" y="671"/>
                      </a:lnTo>
                      <a:lnTo>
                        <a:pt x="108" y="671"/>
                      </a:lnTo>
                      <a:lnTo>
                        <a:pt x="108" y="635"/>
                      </a:lnTo>
                      <a:lnTo>
                        <a:pt x="108" y="635"/>
                      </a:lnTo>
                      <a:close/>
                      <a:moveTo>
                        <a:pt x="108" y="563"/>
                      </a:moveTo>
                      <a:lnTo>
                        <a:pt x="252" y="563"/>
                      </a:lnTo>
                      <a:lnTo>
                        <a:pt x="252" y="599"/>
                      </a:lnTo>
                      <a:lnTo>
                        <a:pt x="108" y="599"/>
                      </a:lnTo>
                      <a:lnTo>
                        <a:pt x="108" y="563"/>
                      </a:lnTo>
                      <a:lnTo>
                        <a:pt x="108" y="563"/>
                      </a:lnTo>
                      <a:close/>
                      <a:moveTo>
                        <a:pt x="753" y="599"/>
                      </a:moveTo>
                      <a:lnTo>
                        <a:pt x="274" y="599"/>
                      </a:lnTo>
                      <a:lnTo>
                        <a:pt x="274" y="563"/>
                      </a:lnTo>
                      <a:lnTo>
                        <a:pt x="753" y="563"/>
                      </a:lnTo>
                      <a:lnTo>
                        <a:pt x="753" y="599"/>
                      </a:lnTo>
                      <a:lnTo>
                        <a:pt x="753" y="599"/>
                      </a:lnTo>
                      <a:close/>
                      <a:moveTo>
                        <a:pt x="753" y="671"/>
                      </a:moveTo>
                      <a:lnTo>
                        <a:pt x="274" y="671"/>
                      </a:lnTo>
                      <a:lnTo>
                        <a:pt x="274" y="635"/>
                      </a:lnTo>
                      <a:lnTo>
                        <a:pt x="753" y="635"/>
                      </a:lnTo>
                      <a:lnTo>
                        <a:pt x="753" y="671"/>
                      </a:lnTo>
                      <a:lnTo>
                        <a:pt x="753" y="671"/>
                      </a:lnTo>
                      <a:close/>
                      <a:moveTo>
                        <a:pt x="753" y="746"/>
                      </a:moveTo>
                      <a:lnTo>
                        <a:pt x="274" y="746"/>
                      </a:lnTo>
                      <a:lnTo>
                        <a:pt x="274" y="710"/>
                      </a:lnTo>
                      <a:lnTo>
                        <a:pt x="753" y="710"/>
                      </a:lnTo>
                      <a:lnTo>
                        <a:pt x="753" y="746"/>
                      </a:lnTo>
                      <a:lnTo>
                        <a:pt x="753" y="746"/>
                      </a:lnTo>
                      <a:close/>
                      <a:moveTo>
                        <a:pt x="753" y="818"/>
                      </a:moveTo>
                      <a:lnTo>
                        <a:pt x="274" y="818"/>
                      </a:lnTo>
                      <a:lnTo>
                        <a:pt x="274" y="782"/>
                      </a:lnTo>
                      <a:lnTo>
                        <a:pt x="753" y="782"/>
                      </a:lnTo>
                      <a:lnTo>
                        <a:pt x="753" y="818"/>
                      </a:lnTo>
                      <a:lnTo>
                        <a:pt x="753" y="818"/>
                      </a:lnTo>
                      <a:close/>
                      <a:moveTo>
                        <a:pt x="753" y="889"/>
                      </a:moveTo>
                      <a:lnTo>
                        <a:pt x="274" y="889"/>
                      </a:lnTo>
                      <a:lnTo>
                        <a:pt x="274" y="854"/>
                      </a:lnTo>
                      <a:lnTo>
                        <a:pt x="753" y="854"/>
                      </a:lnTo>
                      <a:lnTo>
                        <a:pt x="753" y="889"/>
                      </a:lnTo>
                      <a:lnTo>
                        <a:pt x="753" y="889"/>
                      </a:lnTo>
                      <a:close/>
                      <a:moveTo>
                        <a:pt x="753" y="965"/>
                      </a:moveTo>
                      <a:lnTo>
                        <a:pt x="274" y="965"/>
                      </a:lnTo>
                      <a:lnTo>
                        <a:pt x="274" y="929"/>
                      </a:lnTo>
                      <a:lnTo>
                        <a:pt x="753" y="929"/>
                      </a:lnTo>
                      <a:lnTo>
                        <a:pt x="753" y="965"/>
                      </a:lnTo>
                      <a:lnTo>
                        <a:pt x="753" y="965"/>
                      </a:lnTo>
                      <a:close/>
                      <a:moveTo>
                        <a:pt x="753" y="445"/>
                      </a:moveTo>
                      <a:lnTo>
                        <a:pt x="108" y="445"/>
                      </a:lnTo>
                      <a:lnTo>
                        <a:pt x="108" y="409"/>
                      </a:lnTo>
                      <a:lnTo>
                        <a:pt x="753" y="409"/>
                      </a:lnTo>
                      <a:lnTo>
                        <a:pt x="753" y="445"/>
                      </a:lnTo>
                      <a:lnTo>
                        <a:pt x="753" y="445"/>
                      </a:lnTo>
                      <a:close/>
                      <a:moveTo>
                        <a:pt x="753" y="373"/>
                      </a:moveTo>
                      <a:lnTo>
                        <a:pt x="108" y="373"/>
                      </a:lnTo>
                      <a:lnTo>
                        <a:pt x="108" y="337"/>
                      </a:lnTo>
                      <a:lnTo>
                        <a:pt x="753" y="337"/>
                      </a:lnTo>
                      <a:lnTo>
                        <a:pt x="753" y="373"/>
                      </a:lnTo>
                      <a:lnTo>
                        <a:pt x="753" y="373"/>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endParaRPr>
                </a:p>
              </p:txBody>
            </p:sp>
          </p:grpSp>
        </p:grpSp>
        <p:pic>
          <p:nvPicPr>
            <p:cNvPr id="13" name="Aitds4" descr="图片包含 游戏机, 画, 标志&#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18438" y="2273064"/>
              <a:ext cx="792832" cy="445750"/>
            </a:xfrm>
            <a:prstGeom prst="rect">
              <a:avLst/>
            </a:prstGeom>
          </p:spPr>
        </p:pic>
        <p:sp>
          <p:nvSpPr>
            <p:cNvPr id="14" name="Aitds5"/>
            <p:cNvSpPr/>
            <p:nvPr/>
          </p:nvSpPr>
          <p:spPr>
            <a:xfrm>
              <a:off x="808074" y="2273064"/>
              <a:ext cx="1467068" cy="400110"/>
            </a:xfrm>
            <a:prstGeom prst="rect">
              <a:avLst/>
            </a:prstGeom>
          </p:spPr>
          <p:txBody>
            <a:bodyPr wrap="none">
              <a:spAutoFit/>
            </a:bodyPr>
            <a:lstStyle/>
            <a:p>
              <a:pPr lvl="0" algn="ct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机遇与挑战</a:t>
              </a: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Aitds2"/>
          <p:cNvGrpSpPr/>
          <p:nvPr>
            <p:custDataLst>
              <p:tags r:id="rId2"/>
            </p:custDataLst>
          </p:nvPr>
        </p:nvGrpSpPr>
        <p:grpSpPr>
          <a:xfrm>
            <a:off x="4394729" y="2357397"/>
            <a:ext cx="6845347" cy="321237"/>
            <a:chOff x="947249" y="763356"/>
            <a:chExt cx="10549116" cy="388934"/>
          </a:xfrm>
        </p:grpSpPr>
        <p:sp>
          <p:nvSpPr>
            <p:cNvPr id="16" name="Aitds2-1"/>
            <p:cNvSpPr/>
            <p:nvPr>
              <p:custDataLst>
                <p:tags r:id="rId3"/>
              </p:custDataLst>
            </p:nvPr>
          </p:nvSpPr>
          <p:spPr>
            <a:xfrm>
              <a:off x="5890168" y="763356"/>
              <a:ext cx="524903"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17" name="Aitds2-2"/>
            <p:cNvSpPr/>
            <p:nvPr>
              <p:custDataLst>
                <p:tags r:id="rId4"/>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fltVal val="0"/>
                                          </p:val>
                                        </p:tav>
                                        <p:tav tm="100000">
                                          <p:val>
                                            <p:strVal val="#ppt_h"/>
                                          </p:val>
                                        </p:tav>
                                      </p:tavLst>
                                    </p:anim>
                                    <p:animEffect transition="in" filter="fade">
                                      <p:cBhvr>
                                        <p:cTn id="14" dur="750"/>
                                        <p:tgtEl>
                                          <p:spTgt spid="5"/>
                                        </p:tgtEl>
                                      </p:cBhvr>
                                    </p:animEffect>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par>
                                <p:cTn id="19" presetID="31" presetClass="entr" presetSubtype="0" fill="hold" grpId="0" nodeType="withEffect">
                                  <p:stCondLst>
                                    <p:cond delay="0"/>
                                  </p:stCondLst>
                                  <p:iterate type="lt">
                                    <p:tmPct val="476"/>
                                  </p:iterate>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 calcmode="lin" valueType="num">
                                      <p:cBhvr>
                                        <p:cTn id="23" dur="750" fill="hold"/>
                                        <p:tgtEl>
                                          <p:spTgt spid="12"/>
                                        </p:tgtEl>
                                        <p:attrNameLst>
                                          <p:attrName>style.rotation</p:attrName>
                                        </p:attrNameLst>
                                      </p:cBhvr>
                                      <p:tavLst>
                                        <p:tav tm="0">
                                          <p:val>
                                            <p:fltVal val="90"/>
                                          </p:val>
                                        </p:tav>
                                        <p:tav tm="100000">
                                          <p:val>
                                            <p:fltVal val="0"/>
                                          </p:val>
                                        </p:tav>
                                      </p:tavLst>
                                    </p:anim>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itds3"/>
          <p:cNvSpPr/>
          <p:nvPr/>
        </p:nvSpPr>
        <p:spPr>
          <a:xfrm>
            <a:off x="5389693" y="1050128"/>
            <a:ext cx="4765625" cy="768350"/>
          </a:xfrm>
          <a:prstGeom prst="rect">
            <a:avLst/>
          </a:prstGeom>
        </p:spPr>
        <p:txBody>
          <a:bodyPr wrap="square">
            <a:spAutoFit/>
          </a:bodyPr>
          <a:lstStyle/>
          <a:p>
            <a:pPr algn="dist" defTabSz="914400" rtl="0"/>
            <a:r>
              <a:rPr lang="zh-CN" altLang="en-US" sz="4400" b="1" kern="1200" dirty="0">
                <a:solidFill>
                  <a:srgbClr val="BF0001"/>
                </a:solidFill>
                <a:latin typeface="+mn-lt"/>
                <a:ea typeface="+mn-ea"/>
                <a:cs typeface="+mn-ea"/>
                <a:sym typeface="+mn-lt"/>
              </a:rPr>
              <a:t>（二）坚定方向性</a:t>
            </a:r>
            <a:endParaRPr lang="zh-CN" altLang="en-US" sz="4400" b="1" kern="1200" dirty="0">
              <a:solidFill>
                <a:srgbClr val="BF0001"/>
              </a:solidFill>
              <a:latin typeface="+mn-lt"/>
              <a:ea typeface="+mn-ea"/>
              <a:cs typeface="+mn-ea"/>
              <a:sym typeface="+mn-lt"/>
            </a:endParaRPr>
          </a:p>
        </p:txBody>
      </p:sp>
      <p:sp>
        <p:nvSpPr>
          <p:cNvPr id="12" name="矩形 11"/>
          <p:cNvSpPr/>
          <p:nvPr/>
        </p:nvSpPr>
        <p:spPr>
          <a:xfrm>
            <a:off x="4394482" y="2140119"/>
            <a:ext cx="7514056" cy="2861310"/>
          </a:xfrm>
          <a:prstGeom prst="rect">
            <a:avLst/>
          </a:prstGeom>
        </p:spPr>
        <p:txBody>
          <a:bodyPr wrap="square">
            <a:spAutoFit/>
          </a:bodyPr>
          <a:lstStyle/>
          <a:p>
            <a:pPr algn="ctr">
              <a:lnSpc>
                <a:spcPct val="150000"/>
              </a:lnSpc>
              <a:defRPr/>
            </a:pPr>
            <a:r>
              <a:rPr lang="zh-CN" altLang="en-US" sz="2400" kern="100" dirty="0">
                <a:latin typeface="+mn-lt"/>
                <a:ea typeface="+mn-ea"/>
                <a:cs typeface="+mn-ea"/>
                <a:sym typeface="+mn-lt"/>
              </a:rPr>
              <a:t>培养什么人、怎样培养人是教育的根本问题，这是方向性问题，任何人不得马虎，这里思考和谋划教育工作的</a:t>
            </a:r>
            <a:r>
              <a:rPr lang="zh-CN" altLang="en-US" sz="2400" kern="100" dirty="0">
                <a:ln w="22225">
                  <a:solidFill>
                    <a:schemeClr val="accent2"/>
                  </a:solidFill>
                  <a:prstDash val="solid"/>
                </a:ln>
                <a:solidFill>
                  <a:schemeClr val="accent2">
                    <a:lumMod val="40000"/>
                    <a:lumOff val="60000"/>
                  </a:schemeClr>
                </a:solidFill>
                <a:effectLst/>
                <a:latin typeface="+mn-lt"/>
                <a:ea typeface="+mn-ea"/>
                <a:cs typeface="+mn-ea"/>
                <a:sym typeface="+mn-lt"/>
              </a:rPr>
              <a:t>逻辑起点</a:t>
            </a:r>
            <a:r>
              <a:rPr lang="zh-CN" altLang="en-US" sz="2400" kern="100" dirty="0">
                <a:latin typeface="+mn-lt"/>
                <a:ea typeface="+mn-ea"/>
                <a:cs typeface="+mn-ea"/>
                <a:sym typeface="+mn-lt"/>
              </a:rPr>
              <a:t>。</a:t>
            </a:r>
            <a:endParaRPr lang="zh-CN" altLang="en-US" sz="2400" kern="100" dirty="0">
              <a:latin typeface="+mn-lt"/>
              <a:ea typeface="+mn-ea"/>
              <a:cs typeface="+mn-ea"/>
              <a:sym typeface="+mn-lt"/>
            </a:endParaRPr>
          </a:p>
          <a:p>
            <a:pPr algn="ctr">
              <a:lnSpc>
                <a:spcPct val="150000"/>
              </a:lnSpc>
              <a:defRPr/>
            </a:pPr>
            <a:endParaRPr lang="zh-CN" altLang="en-US" sz="2400" kern="100" dirty="0">
              <a:latin typeface="+mn-lt"/>
              <a:ea typeface="+mn-ea"/>
              <a:cs typeface="+mn-ea"/>
              <a:sym typeface="+mn-lt"/>
            </a:endParaRPr>
          </a:p>
          <a:p>
            <a:pPr algn="ctr">
              <a:lnSpc>
                <a:spcPct val="150000"/>
              </a:lnSpc>
              <a:defRPr/>
            </a:pPr>
            <a:endParaRPr lang="zh-CN" altLang="en-US" sz="2400" kern="100" dirty="0">
              <a:latin typeface="+mn-lt"/>
              <a:ea typeface="+mn-ea"/>
              <a:cs typeface="+mn-ea"/>
              <a:sym typeface="+mn-lt"/>
            </a:endParaRPr>
          </a:p>
        </p:txBody>
      </p:sp>
      <p:sp>
        <p:nvSpPr>
          <p:cNvPr id="6" name="Aitds2"/>
          <p:cNvSpPr txBox="1"/>
          <p:nvPr/>
        </p:nvSpPr>
        <p:spPr>
          <a:xfrm>
            <a:off x="953534" y="85205"/>
            <a:ext cx="3655411"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（二）坚定方向性</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5" name="Aitds2"/>
          <p:cNvGrpSpPr/>
          <p:nvPr>
            <p:custDataLst>
              <p:tags r:id="rId1"/>
            </p:custDataLst>
          </p:nvPr>
        </p:nvGrpSpPr>
        <p:grpSpPr>
          <a:xfrm>
            <a:off x="4510299" y="1818917"/>
            <a:ext cx="6845347" cy="321237"/>
            <a:chOff x="947249" y="763356"/>
            <a:chExt cx="10549116" cy="388934"/>
          </a:xfrm>
        </p:grpSpPr>
        <p:sp>
          <p:nvSpPr>
            <p:cNvPr id="16" name="Aitds2-1"/>
            <p:cNvSpPr/>
            <p:nvPr>
              <p:custDataLst>
                <p:tags r:id="rId2"/>
              </p:custDataLst>
            </p:nvPr>
          </p:nvSpPr>
          <p:spPr>
            <a:xfrm>
              <a:off x="5890168" y="763356"/>
              <a:ext cx="524903"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17" name="Aitds2-2"/>
            <p:cNvSpPr/>
            <p:nvPr>
              <p:custDataLst>
                <p:tags r:id="rId3"/>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pic>
        <p:nvPicPr>
          <p:cNvPr id="3" name="图片 2" descr="src=http___news.workercn.cn_html_files_2015-11_03_20151103161607610541644.jpg&amp;refer=http___news.workercn"/>
          <p:cNvPicPr>
            <a:picLocks noChangeAspect="1"/>
          </p:cNvPicPr>
          <p:nvPr/>
        </p:nvPicPr>
        <p:blipFill>
          <a:blip r:embed="rId4"/>
          <a:stretch>
            <a:fillRect/>
          </a:stretch>
        </p:blipFill>
        <p:spPr>
          <a:xfrm>
            <a:off x="676910" y="1718945"/>
            <a:ext cx="3292475" cy="2499360"/>
          </a:xfrm>
          <a:prstGeom prst="rect">
            <a:avLst/>
          </a:prstGeom>
        </p:spPr>
      </p:pic>
      <p:sp>
        <p:nvSpPr>
          <p:cNvPr id="4" name="文本框 3"/>
          <p:cNvSpPr txBox="1"/>
          <p:nvPr/>
        </p:nvSpPr>
        <p:spPr>
          <a:xfrm>
            <a:off x="849630" y="4509770"/>
            <a:ext cx="10102215" cy="1751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p>
            <a:pPr marL="0" marR="0" indent="0" algn="l" defTabSz="685800" rtl="0" eaLnBrk="1" fontAlgn="auto" latinLnBrk="1" hangingPunct="0">
              <a:lnSpc>
                <a:spcPct val="150000"/>
              </a:lnSpc>
              <a:spcBef>
                <a:spcPts val="0"/>
              </a:spcBef>
              <a:spcAft>
                <a:spcPts val="0"/>
              </a:spcAft>
              <a:buClrTx/>
              <a:buSzTx/>
              <a:buFontTx/>
              <a:buNone/>
            </a:pPr>
            <a:r>
              <a:rPr kumimoji="0" lang="zh-CN" altLang="en-US" sz="2400" b="0" i="0" u="none" strike="noStrike" kern="100" cap="none" spc="0" normalizeH="0" baseline="0" dirty="0">
                <a:latin typeface="+mn-lt"/>
                <a:ea typeface="+mn-ea"/>
                <a:cs typeface="+mn-ea"/>
                <a:sym typeface="Calibri" panose="020F0502020204030204"/>
              </a:rPr>
              <a:t>我们办的是社会主义教育，要培养社会发展、知识积累、文化传承、国家存续、制度运行所要求的人，培养一代又一代拥护中国共产党领导和我国社会主义制度、立志为中国特色社会主义事业奋斗终身的有用人才。</a:t>
            </a:r>
            <a:endParaRPr kumimoji="0" lang="zh-CN" altLang="en-US" sz="2400" b="0" i="0" u="none" strike="noStrike" kern="100" cap="none" spc="0" normalizeH="0" baseline="0" dirty="0">
              <a:latin typeface="+mn-lt"/>
              <a:ea typeface="+mn-ea"/>
              <a:cs typeface="+mn-ea"/>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par>
                                <p:cTn id="14" presetID="31" presetClass="entr" presetSubtype="0" fill="hold" grpId="0" nodeType="withEffect">
                                  <p:stCondLst>
                                    <p:cond delay="0"/>
                                  </p:stCondLst>
                                  <p:iterate type="lt">
                                    <p:tmPct val="476"/>
                                  </p:iterate>
                                  <p:childTnLst>
                                    <p:set>
                                      <p:cBhvr>
                                        <p:cTn id="15" dur="1" fill="hold">
                                          <p:stCondLst>
                                            <p:cond delay="0"/>
                                          </p:stCondLst>
                                        </p:cTn>
                                        <p:tgtEl>
                                          <p:spTgt spid="12"/>
                                        </p:tgtEl>
                                        <p:attrNameLst>
                                          <p:attrName>style.visibility</p:attrName>
                                        </p:attrNameLst>
                                      </p:cBhvr>
                                      <p:to>
                                        <p:strVal val="visible"/>
                                      </p:to>
                                    </p:set>
                                    <p:anim calcmode="lin" valueType="num">
                                      <p:cBhvr>
                                        <p:cTn id="16" dur="750" fill="hold"/>
                                        <p:tgtEl>
                                          <p:spTgt spid="12"/>
                                        </p:tgtEl>
                                        <p:attrNameLst>
                                          <p:attrName>ppt_w</p:attrName>
                                        </p:attrNameLst>
                                      </p:cBhvr>
                                      <p:tavLst>
                                        <p:tav tm="0">
                                          <p:val>
                                            <p:fltVal val="0"/>
                                          </p:val>
                                        </p:tav>
                                        <p:tav tm="100000">
                                          <p:val>
                                            <p:strVal val="#ppt_w"/>
                                          </p:val>
                                        </p:tav>
                                      </p:tavLst>
                                    </p:anim>
                                    <p:anim calcmode="lin" valueType="num">
                                      <p:cBhvr>
                                        <p:cTn id="17" dur="750" fill="hold"/>
                                        <p:tgtEl>
                                          <p:spTgt spid="12"/>
                                        </p:tgtEl>
                                        <p:attrNameLst>
                                          <p:attrName>ppt_h</p:attrName>
                                        </p:attrNameLst>
                                      </p:cBhvr>
                                      <p:tavLst>
                                        <p:tav tm="0">
                                          <p:val>
                                            <p:fltVal val="0"/>
                                          </p:val>
                                        </p:tav>
                                        <p:tav tm="100000">
                                          <p:val>
                                            <p:strVal val="#ppt_h"/>
                                          </p:val>
                                        </p:tav>
                                      </p:tavLst>
                                    </p:anim>
                                    <p:anim calcmode="lin" valueType="num">
                                      <p:cBhvr>
                                        <p:cTn id="18" dur="750" fill="hold"/>
                                        <p:tgtEl>
                                          <p:spTgt spid="12"/>
                                        </p:tgtEl>
                                        <p:attrNameLst>
                                          <p:attrName>style.rotation</p:attrName>
                                        </p:attrNameLst>
                                      </p:cBhvr>
                                      <p:tavLst>
                                        <p:tav tm="0">
                                          <p:val>
                                            <p:fltVal val="90"/>
                                          </p:val>
                                        </p:tav>
                                        <p:tav tm="100000">
                                          <p:val>
                                            <p:fltVal val="0"/>
                                          </p:val>
                                        </p:tav>
                                      </p:tavLst>
                                    </p:anim>
                                    <p:animEffect transition="in" filter="fade">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itds3"/>
          <p:cNvSpPr/>
          <p:nvPr/>
        </p:nvSpPr>
        <p:spPr>
          <a:xfrm>
            <a:off x="5389693" y="1547968"/>
            <a:ext cx="4765625" cy="768350"/>
          </a:xfrm>
          <a:prstGeom prst="rect">
            <a:avLst/>
          </a:prstGeom>
        </p:spPr>
        <p:txBody>
          <a:bodyPr wrap="square">
            <a:spAutoFit/>
          </a:bodyPr>
          <a:lstStyle/>
          <a:p>
            <a:pPr algn="dist" defTabSz="914400" rtl="0"/>
            <a:r>
              <a:rPr lang="zh-CN" altLang="en-US" sz="4400" b="1" kern="1200" dirty="0">
                <a:solidFill>
                  <a:srgbClr val="BF0001"/>
                </a:solidFill>
                <a:latin typeface="+mn-lt"/>
                <a:ea typeface="+mn-ea"/>
                <a:cs typeface="+mn-ea"/>
                <a:sym typeface="+mn-lt"/>
              </a:rPr>
              <a:t>（三）体现人民性</a:t>
            </a:r>
            <a:endParaRPr lang="zh-CN" altLang="en-US" sz="4400" b="1" kern="1200" dirty="0">
              <a:solidFill>
                <a:srgbClr val="BF0001"/>
              </a:solidFill>
              <a:latin typeface="+mn-lt"/>
              <a:ea typeface="+mn-ea"/>
              <a:cs typeface="+mn-ea"/>
              <a:sym typeface="+mn-lt"/>
            </a:endParaRPr>
          </a:p>
        </p:txBody>
      </p:sp>
      <p:sp>
        <p:nvSpPr>
          <p:cNvPr id="12" name="矩形 11"/>
          <p:cNvSpPr/>
          <p:nvPr/>
        </p:nvSpPr>
        <p:spPr>
          <a:xfrm>
            <a:off x="3763010" y="2758440"/>
            <a:ext cx="8120380" cy="1198880"/>
          </a:xfrm>
          <a:prstGeom prst="rect">
            <a:avLst/>
          </a:prstGeom>
        </p:spPr>
        <p:txBody>
          <a:bodyPr wrap="square">
            <a:spAutoFit/>
          </a:bodyPr>
          <a:lstStyle/>
          <a:p>
            <a:pPr algn="l">
              <a:lnSpc>
                <a:spcPct val="150000"/>
              </a:lnSpc>
              <a:defRPr/>
            </a:pPr>
            <a:r>
              <a:rPr lang="en-US" altLang="zh-CN" sz="2400" kern="100" dirty="0">
                <a:latin typeface="+mn-lt"/>
                <a:ea typeface="+mn-ea"/>
                <a:cs typeface="+mn-ea"/>
                <a:sym typeface="+mn-lt"/>
              </a:rPr>
              <a:t>       </a:t>
            </a:r>
            <a:r>
              <a:rPr lang="zh-CN" altLang="en-US" sz="2400" kern="100" dirty="0">
                <a:latin typeface="+mn-lt"/>
                <a:ea typeface="+mn-ea"/>
                <a:cs typeface="+mn-ea"/>
                <a:sym typeface="+mn-lt"/>
              </a:rPr>
              <a:t>我们办的教育是社会主义的教育，是以人民为中心来发展我们的教育事业，这就是我们党最根本的</a:t>
            </a:r>
            <a:r>
              <a:rPr lang="zh-CN" altLang="en-US" sz="2400" kern="100" dirty="0">
                <a:ln w="22225">
                  <a:solidFill>
                    <a:schemeClr val="accent2"/>
                  </a:solidFill>
                  <a:prstDash val="solid"/>
                </a:ln>
                <a:solidFill>
                  <a:schemeClr val="accent2">
                    <a:lumMod val="40000"/>
                    <a:lumOff val="60000"/>
                  </a:schemeClr>
                </a:solidFill>
                <a:effectLst/>
                <a:latin typeface="+mn-lt"/>
                <a:ea typeface="+mn-ea"/>
                <a:cs typeface="+mn-ea"/>
                <a:sym typeface="+mn-lt"/>
              </a:rPr>
              <a:t>教育主张</a:t>
            </a:r>
            <a:r>
              <a:rPr lang="zh-CN" altLang="en-US" sz="2400" kern="100" dirty="0">
                <a:latin typeface="+mn-lt"/>
                <a:ea typeface="+mn-ea"/>
                <a:cs typeface="+mn-ea"/>
                <a:sym typeface="+mn-lt"/>
              </a:rPr>
              <a:t>。</a:t>
            </a:r>
            <a:endParaRPr lang="zh-CN" altLang="en-US" sz="2400" kern="100" dirty="0">
              <a:latin typeface="+mn-lt"/>
              <a:ea typeface="+mn-ea"/>
              <a:cs typeface="+mn-ea"/>
              <a:sym typeface="+mn-lt"/>
            </a:endParaRPr>
          </a:p>
        </p:txBody>
      </p:sp>
      <p:sp>
        <p:nvSpPr>
          <p:cNvPr id="6" name="Aitds2"/>
          <p:cNvSpPr txBox="1"/>
          <p:nvPr/>
        </p:nvSpPr>
        <p:spPr>
          <a:xfrm>
            <a:off x="953534" y="85205"/>
            <a:ext cx="3655411"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（三）体现人民性</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 name="组合 1"/>
          <p:cNvGrpSpPr/>
          <p:nvPr/>
        </p:nvGrpSpPr>
        <p:grpSpPr>
          <a:xfrm>
            <a:off x="691965" y="1932688"/>
            <a:ext cx="2800928" cy="3668082"/>
            <a:chOff x="560351" y="1940170"/>
            <a:chExt cx="2800928" cy="3668082"/>
          </a:xfrm>
        </p:grpSpPr>
        <p:grpSp>
          <p:nvGrpSpPr>
            <p:cNvPr id="7" name="Aitds2"/>
            <p:cNvGrpSpPr/>
            <p:nvPr/>
          </p:nvGrpSpPr>
          <p:grpSpPr>
            <a:xfrm>
              <a:off x="560351" y="1940170"/>
              <a:ext cx="2800928" cy="3668082"/>
              <a:chOff x="10818813" y="5471160"/>
              <a:chExt cx="1373187" cy="1798320"/>
            </a:xfrm>
          </p:grpSpPr>
          <p:sp>
            <p:nvSpPr>
              <p:cNvPr id="8" name="Aitds2-1"/>
              <p:cNvSpPr/>
              <p:nvPr/>
            </p:nvSpPr>
            <p:spPr>
              <a:xfrm>
                <a:off x="10820400" y="5471160"/>
                <a:ext cx="1371600" cy="179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Group 4"/>
              <p:cNvGrpSpPr>
                <a:grpSpLocks noChangeAspect="1"/>
              </p:cNvGrpSpPr>
              <p:nvPr/>
            </p:nvGrpSpPr>
            <p:grpSpPr bwMode="auto">
              <a:xfrm>
                <a:off x="10818813" y="5476875"/>
                <a:ext cx="1373187" cy="1792288"/>
                <a:chOff x="6815" y="3450"/>
                <a:chExt cx="865" cy="1129"/>
              </a:xfrm>
            </p:grpSpPr>
            <p:sp>
              <p:nvSpPr>
                <p:cNvPr id="10" name="Aitds2-2"/>
                <p:cNvSpPr>
                  <a:spLocks noChangeAspect="1" noChangeArrowheads="1" noTextEdit="1"/>
                </p:cNvSpPr>
                <p:nvPr/>
              </p:nvSpPr>
              <p:spPr bwMode="auto">
                <a:xfrm>
                  <a:off x="6815" y="3450"/>
                  <a:ext cx="865"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Aitds2-3"/>
                <p:cNvSpPr>
                  <a:spLocks noEditPoints="1"/>
                </p:cNvSpPr>
                <p:nvPr/>
              </p:nvSpPr>
              <p:spPr bwMode="auto">
                <a:xfrm>
                  <a:off x="6815" y="3446"/>
                  <a:ext cx="861" cy="1137"/>
                </a:xfrm>
                <a:custGeom>
                  <a:avLst/>
                  <a:gdLst>
                    <a:gd name="T0" fmla="*/ 836 w 861"/>
                    <a:gd name="T1" fmla="*/ 26 h 1137"/>
                    <a:gd name="T2" fmla="*/ 22 w 861"/>
                    <a:gd name="T3" fmla="*/ 1112 h 1137"/>
                    <a:gd name="T4" fmla="*/ 836 w 861"/>
                    <a:gd name="T5" fmla="*/ 1112 h 1137"/>
                    <a:gd name="T6" fmla="*/ 861 w 861"/>
                    <a:gd name="T7" fmla="*/ 0 h 1137"/>
                    <a:gd name="T8" fmla="*/ 0 w 861"/>
                    <a:gd name="T9" fmla="*/ 1137 h 1137"/>
                    <a:gd name="T10" fmla="*/ 847 w 861"/>
                    <a:gd name="T11" fmla="*/ 0 h 1137"/>
                    <a:gd name="T12" fmla="*/ 512 w 861"/>
                    <a:gd name="T13" fmla="*/ 302 h 1137"/>
                    <a:gd name="T14" fmla="*/ 108 w 861"/>
                    <a:gd name="T15" fmla="*/ 266 h 1137"/>
                    <a:gd name="T16" fmla="*/ 512 w 861"/>
                    <a:gd name="T17" fmla="*/ 302 h 1137"/>
                    <a:gd name="T18" fmla="*/ 775 w 861"/>
                    <a:gd name="T19" fmla="*/ 302 h 1137"/>
                    <a:gd name="T20" fmla="*/ 566 w 861"/>
                    <a:gd name="T21" fmla="*/ 76 h 1137"/>
                    <a:gd name="T22" fmla="*/ 775 w 861"/>
                    <a:gd name="T23" fmla="*/ 302 h 1137"/>
                    <a:gd name="T24" fmla="*/ 753 w 861"/>
                    <a:gd name="T25" fmla="*/ 1036 h 1137"/>
                    <a:gd name="T26" fmla="*/ 274 w 861"/>
                    <a:gd name="T27" fmla="*/ 1000 h 1137"/>
                    <a:gd name="T28" fmla="*/ 753 w 861"/>
                    <a:gd name="T29" fmla="*/ 1036 h 1137"/>
                    <a:gd name="T30" fmla="*/ 108 w 861"/>
                    <a:gd name="T31" fmla="*/ 1000 h 1137"/>
                    <a:gd name="T32" fmla="*/ 252 w 861"/>
                    <a:gd name="T33" fmla="*/ 1036 h 1137"/>
                    <a:gd name="T34" fmla="*/ 108 w 861"/>
                    <a:gd name="T35" fmla="*/ 1000 h 1137"/>
                    <a:gd name="T36" fmla="*/ 108 w 861"/>
                    <a:gd name="T37" fmla="*/ 929 h 1137"/>
                    <a:gd name="T38" fmla="*/ 252 w 861"/>
                    <a:gd name="T39" fmla="*/ 965 h 1137"/>
                    <a:gd name="T40" fmla="*/ 108 w 861"/>
                    <a:gd name="T41" fmla="*/ 929 h 1137"/>
                    <a:gd name="T42" fmla="*/ 108 w 861"/>
                    <a:gd name="T43" fmla="*/ 854 h 1137"/>
                    <a:gd name="T44" fmla="*/ 252 w 861"/>
                    <a:gd name="T45" fmla="*/ 889 h 1137"/>
                    <a:gd name="T46" fmla="*/ 108 w 861"/>
                    <a:gd name="T47" fmla="*/ 854 h 1137"/>
                    <a:gd name="T48" fmla="*/ 108 w 861"/>
                    <a:gd name="T49" fmla="*/ 782 h 1137"/>
                    <a:gd name="T50" fmla="*/ 252 w 861"/>
                    <a:gd name="T51" fmla="*/ 818 h 1137"/>
                    <a:gd name="T52" fmla="*/ 108 w 861"/>
                    <a:gd name="T53" fmla="*/ 782 h 1137"/>
                    <a:gd name="T54" fmla="*/ 108 w 861"/>
                    <a:gd name="T55" fmla="*/ 710 h 1137"/>
                    <a:gd name="T56" fmla="*/ 252 w 861"/>
                    <a:gd name="T57" fmla="*/ 746 h 1137"/>
                    <a:gd name="T58" fmla="*/ 108 w 861"/>
                    <a:gd name="T59" fmla="*/ 710 h 1137"/>
                    <a:gd name="T60" fmla="*/ 108 w 861"/>
                    <a:gd name="T61" fmla="*/ 635 h 1137"/>
                    <a:gd name="T62" fmla="*/ 252 w 861"/>
                    <a:gd name="T63" fmla="*/ 671 h 1137"/>
                    <a:gd name="T64" fmla="*/ 108 w 861"/>
                    <a:gd name="T65" fmla="*/ 635 h 1137"/>
                    <a:gd name="T66" fmla="*/ 108 w 861"/>
                    <a:gd name="T67" fmla="*/ 563 h 1137"/>
                    <a:gd name="T68" fmla="*/ 252 w 861"/>
                    <a:gd name="T69" fmla="*/ 599 h 1137"/>
                    <a:gd name="T70" fmla="*/ 108 w 861"/>
                    <a:gd name="T71" fmla="*/ 563 h 1137"/>
                    <a:gd name="T72" fmla="*/ 753 w 861"/>
                    <a:gd name="T73" fmla="*/ 599 h 1137"/>
                    <a:gd name="T74" fmla="*/ 274 w 861"/>
                    <a:gd name="T75" fmla="*/ 563 h 1137"/>
                    <a:gd name="T76" fmla="*/ 753 w 861"/>
                    <a:gd name="T77" fmla="*/ 599 h 1137"/>
                    <a:gd name="T78" fmla="*/ 753 w 861"/>
                    <a:gd name="T79" fmla="*/ 671 h 1137"/>
                    <a:gd name="T80" fmla="*/ 274 w 861"/>
                    <a:gd name="T81" fmla="*/ 635 h 1137"/>
                    <a:gd name="T82" fmla="*/ 753 w 861"/>
                    <a:gd name="T83" fmla="*/ 671 h 1137"/>
                    <a:gd name="T84" fmla="*/ 753 w 861"/>
                    <a:gd name="T85" fmla="*/ 746 h 1137"/>
                    <a:gd name="T86" fmla="*/ 274 w 861"/>
                    <a:gd name="T87" fmla="*/ 710 h 1137"/>
                    <a:gd name="T88" fmla="*/ 753 w 861"/>
                    <a:gd name="T89" fmla="*/ 746 h 1137"/>
                    <a:gd name="T90" fmla="*/ 753 w 861"/>
                    <a:gd name="T91" fmla="*/ 818 h 1137"/>
                    <a:gd name="T92" fmla="*/ 274 w 861"/>
                    <a:gd name="T93" fmla="*/ 782 h 1137"/>
                    <a:gd name="T94" fmla="*/ 753 w 861"/>
                    <a:gd name="T95" fmla="*/ 818 h 1137"/>
                    <a:gd name="T96" fmla="*/ 753 w 861"/>
                    <a:gd name="T97" fmla="*/ 889 h 1137"/>
                    <a:gd name="T98" fmla="*/ 274 w 861"/>
                    <a:gd name="T99" fmla="*/ 854 h 1137"/>
                    <a:gd name="T100" fmla="*/ 753 w 861"/>
                    <a:gd name="T101" fmla="*/ 889 h 1137"/>
                    <a:gd name="T102" fmla="*/ 753 w 861"/>
                    <a:gd name="T103" fmla="*/ 965 h 1137"/>
                    <a:gd name="T104" fmla="*/ 274 w 861"/>
                    <a:gd name="T105" fmla="*/ 929 h 1137"/>
                    <a:gd name="T106" fmla="*/ 753 w 861"/>
                    <a:gd name="T107" fmla="*/ 965 h 1137"/>
                    <a:gd name="T108" fmla="*/ 753 w 861"/>
                    <a:gd name="T109" fmla="*/ 445 h 1137"/>
                    <a:gd name="T110" fmla="*/ 108 w 861"/>
                    <a:gd name="T111" fmla="*/ 409 h 1137"/>
                    <a:gd name="T112" fmla="*/ 753 w 861"/>
                    <a:gd name="T113" fmla="*/ 445 h 1137"/>
                    <a:gd name="T114" fmla="*/ 753 w 861"/>
                    <a:gd name="T115" fmla="*/ 373 h 1137"/>
                    <a:gd name="T116" fmla="*/ 108 w 861"/>
                    <a:gd name="T117" fmla="*/ 337 h 1137"/>
                    <a:gd name="T118" fmla="*/ 753 w 861"/>
                    <a:gd name="T119" fmla="*/ 373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1137">
                      <a:moveTo>
                        <a:pt x="836" y="1112"/>
                      </a:moveTo>
                      <a:lnTo>
                        <a:pt x="836" y="26"/>
                      </a:lnTo>
                      <a:lnTo>
                        <a:pt x="22" y="26"/>
                      </a:lnTo>
                      <a:lnTo>
                        <a:pt x="22" y="1112"/>
                      </a:lnTo>
                      <a:lnTo>
                        <a:pt x="836" y="1112"/>
                      </a:lnTo>
                      <a:lnTo>
                        <a:pt x="836" y="1112"/>
                      </a:lnTo>
                      <a:close/>
                      <a:moveTo>
                        <a:pt x="847" y="0"/>
                      </a:moveTo>
                      <a:lnTo>
                        <a:pt x="861" y="0"/>
                      </a:lnTo>
                      <a:lnTo>
                        <a:pt x="861" y="1137"/>
                      </a:lnTo>
                      <a:lnTo>
                        <a:pt x="0" y="1137"/>
                      </a:lnTo>
                      <a:lnTo>
                        <a:pt x="0" y="0"/>
                      </a:lnTo>
                      <a:lnTo>
                        <a:pt x="847" y="0"/>
                      </a:lnTo>
                      <a:lnTo>
                        <a:pt x="847" y="0"/>
                      </a:lnTo>
                      <a:close/>
                      <a:moveTo>
                        <a:pt x="512" y="302"/>
                      </a:moveTo>
                      <a:lnTo>
                        <a:pt x="108" y="302"/>
                      </a:lnTo>
                      <a:lnTo>
                        <a:pt x="108" y="266"/>
                      </a:lnTo>
                      <a:lnTo>
                        <a:pt x="512" y="266"/>
                      </a:lnTo>
                      <a:lnTo>
                        <a:pt x="512" y="302"/>
                      </a:lnTo>
                      <a:lnTo>
                        <a:pt x="512" y="302"/>
                      </a:lnTo>
                      <a:close/>
                      <a:moveTo>
                        <a:pt x="775" y="302"/>
                      </a:moveTo>
                      <a:lnTo>
                        <a:pt x="566" y="302"/>
                      </a:lnTo>
                      <a:lnTo>
                        <a:pt x="566" y="76"/>
                      </a:lnTo>
                      <a:lnTo>
                        <a:pt x="775" y="76"/>
                      </a:lnTo>
                      <a:lnTo>
                        <a:pt x="775" y="302"/>
                      </a:lnTo>
                      <a:lnTo>
                        <a:pt x="775" y="302"/>
                      </a:lnTo>
                      <a:close/>
                      <a:moveTo>
                        <a:pt x="753" y="1036"/>
                      </a:moveTo>
                      <a:lnTo>
                        <a:pt x="274" y="1036"/>
                      </a:lnTo>
                      <a:lnTo>
                        <a:pt x="274" y="1000"/>
                      </a:lnTo>
                      <a:lnTo>
                        <a:pt x="753" y="1000"/>
                      </a:lnTo>
                      <a:lnTo>
                        <a:pt x="753" y="1036"/>
                      </a:lnTo>
                      <a:lnTo>
                        <a:pt x="753" y="1036"/>
                      </a:lnTo>
                      <a:close/>
                      <a:moveTo>
                        <a:pt x="108" y="1000"/>
                      </a:moveTo>
                      <a:lnTo>
                        <a:pt x="252" y="1000"/>
                      </a:lnTo>
                      <a:lnTo>
                        <a:pt x="252" y="1036"/>
                      </a:lnTo>
                      <a:lnTo>
                        <a:pt x="108" y="1036"/>
                      </a:lnTo>
                      <a:lnTo>
                        <a:pt x="108" y="1000"/>
                      </a:lnTo>
                      <a:lnTo>
                        <a:pt x="108" y="1000"/>
                      </a:lnTo>
                      <a:close/>
                      <a:moveTo>
                        <a:pt x="108" y="929"/>
                      </a:moveTo>
                      <a:lnTo>
                        <a:pt x="252" y="929"/>
                      </a:lnTo>
                      <a:lnTo>
                        <a:pt x="252" y="965"/>
                      </a:lnTo>
                      <a:lnTo>
                        <a:pt x="108" y="965"/>
                      </a:lnTo>
                      <a:lnTo>
                        <a:pt x="108" y="929"/>
                      </a:lnTo>
                      <a:lnTo>
                        <a:pt x="108" y="929"/>
                      </a:lnTo>
                      <a:close/>
                      <a:moveTo>
                        <a:pt x="108" y="854"/>
                      </a:moveTo>
                      <a:lnTo>
                        <a:pt x="252" y="854"/>
                      </a:lnTo>
                      <a:lnTo>
                        <a:pt x="252" y="889"/>
                      </a:lnTo>
                      <a:lnTo>
                        <a:pt x="108" y="889"/>
                      </a:lnTo>
                      <a:lnTo>
                        <a:pt x="108" y="854"/>
                      </a:lnTo>
                      <a:lnTo>
                        <a:pt x="108" y="854"/>
                      </a:lnTo>
                      <a:close/>
                      <a:moveTo>
                        <a:pt x="108" y="782"/>
                      </a:moveTo>
                      <a:lnTo>
                        <a:pt x="252" y="782"/>
                      </a:lnTo>
                      <a:lnTo>
                        <a:pt x="252" y="818"/>
                      </a:lnTo>
                      <a:lnTo>
                        <a:pt x="108" y="818"/>
                      </a:lnTo>
                      <a:lnTo>
                        <a:pt x="108" y="782"/>
                      </a:lnTo>
                      <a:lnTo>
                        <a:pt x="108" y="782"/>
                      </a:lnTo>
                      <a:close/>
                      <a:moveTo>
                        <a:pt x="108" y="710"/>
                      </a:moveTo>
                      <a:lnTo>
                        <a:pt x="252" y="710"/>
                      </a:lnTo>
                      <a:lnTo>
                        <a:pt x="252" y="746"/>
                      </a:lnTo>
                      <a:lnTo>
                        <a:pt x="108" y="746"/>
                      </a:lnTo>
                      <a:lnTo>
                        <a:pt x="108" y="710"/>
                      </a:lnTo>
                      <a:lnTo>
                        <a:pt x="108" y="710"/>
                      </a:lnTo>
                      <a:close/>
                      <a:moveTo>
                        <a:pt x="108" y="635"/>
                      </a:moveTo>
                      <a:lnTo>
                        <a:pt x="252" y="635"/>
                      </a:lnTo>
                      <a:lnTo>
                        <a:pt x="252" y="671"/>
                      </a:lnTo>
                      <a:lnTo>
                        <a:pt x="108" y="671"/>
                      </a:lnTo>
                      <a:lnTo>
                        <a:pt x="108" y="635"/>
                      </a:lnTo>
                      <a:lnTo>
                        <a:pt x="108" y="635"/>
                      </a:lnTo>
                      <a:close/>
                      <a:moveTo>
                        <a:pt x="108" y="563"/>
                      </a:moveTo>
                      <a:lnTo>
                        <a:pt x="252" y="563"/>
                      </a:lnTo>
                      <a:lnTo>
                        <a:pt x="252" y="599"/>
                      </a:lnTo>
                      <a:lnTo>
                        <a:pt x="108" y="599"/>
                      </a:lnTo>
                      <a:lnTo>
                        <a:pt x="108" y="563"/>
                      </a:lnTo>
                      <a:lnTo>
                        <a:pt x="108" y="563"/>
                      </a:lnTo>
                      <a:close/>
                      <a:moveTo>
                        <a:pt x="753" y="599"/>
                      </a:moveTo>
                      <a:lnTo>
                        <a:pt x="274" y="599"/>
                      </a:lnTo>
                      <a:lnTo>
                        <a:pt x="274" y="563"/>
                      </a:lnTo>
                      <a:lnTo>
                        <a:pt x="753" y="563"/>
                      </a:lnTo>
                      <a:lnTo>
                        <a:pt x="753" y="599"/>
                      </a:lnTo>
                      <a:lnTo>
                        <a:pt x="753" y="599"/>
                      </a:lnTo>
                      <a:close/>
                      <a:moveTo>
                        <a:pt x="753" y="671"/>
                      </a:moveTo>
                      <a:lnTo>
                        <a:pt x="274" y="671"/>
                      </a:lnTo>
                      <a:lnTo>
                        <a:pt x="274" y="635"/>
                      </a:lnTo>
                      <a:lnTo>
                        <a:pt x="753" y="635"/>
                      </a:lnTo>
                      <a:lnTo>
                        <a:pt x="753" y="671"/>
                      </a:lnTo>
                      <a:lnTo>
                        <a:pt x="753" y="671"/>
                      </a:lnTo>
                      <a:close/>
                      <a:moveTo>
                        <a:pt x="753" y="746"/>
                      </a:moveTo>
                      <a:lnTo>
                        <a:pt x="274" y="746"/>
                      </a:lnTo>
                      <a:lnTo>
                        <a:pt x="274" y="710"/>
                      </a:lnTo>
                      <a:lnTo>
                        <a:pt x="753" y="710"/>
                      </a:lnTo>
                      <a:lnTo>
                        <a:pt x="753" y="746"/>
                      </a:lnTo>
                      <a:lnTo>
                        <a:pt x="753" y="746"/>
                      </a:lnTo>
                      <a:close/>
                      <a:moveTo>
                        <a:pt x="753" y="818"/>
                      </a:moveTo>
                      <a:lnTo>
                        <a:pt x="274" y="818"/>
                      </a:lnTo>
                      <a:lnTo>
                        <a:pt x="274" y="782"/>
                      </a:lnTo>
                      <a:lnTo>
                        <a:pt x="753" y="782"/>
                      </a:lnTo>
                      <a:lnTo>
                        <a:pt x="753" y="818"/>
                      </a:lnTo>
                      <a:lnTo>
                        <a:pt x="753" y="818"/>
                      </a:lnTo>
                      <a:close/>
                      <a:moveTo>
                        <a:pt x="753" y="889"/>
                      </a:moveTo>
                      <a:lnTo>
                        <a:pt x="274" y="889"/>
                      </a:lnTo>
                      <a:lnTo>
                        <a:pt x="274" y="854"/>
                      </a:lnTo>
                      <a:lnTo>
                        <a:pt x="753" y="854"/>
                      </a:lnTo>
                      <a:lnTo>
                        <a:pt x="753" y="889"/>
                      </a:lnTo>
                      <a:lnTo>
                        <a:pt x="753" y="889"/>
                      </a:lnTo>
                      <a:close/>
                      <a:moveTo>
                        <a:pt x="753" y="965"/>
                      </a:moveTo>
                      <a:lnTo>
                        <a:pt x="274" y="965"/>
                      </a:lnTo>
                      <a:lnTo>
                        <a:pt x="274" y="929"/>
                      </a:lnTo>
                      <a:lnTo>
                        <a:pt x="753" y="929"/>
                      </a:lnTo>
                      <a:lnTo>
                        <a:pt x="753" y="965"/>
                      </a:lnTo>
                      <a:lnTo>
                        <a:pt x="753" y="965"/>
                      </a:lnTo>
                      <a:close/>
                      <a:moveTo>
                        <a:pt x="753" y="445"/>
                      </a:moveTo>
                      <a:lnTo>
                        <a:pt x="108" y="445"/>
                      </a:lnTo>
                      <a:lnTo>
                        <a:pt x="108" y="409"/>
                      </a:lnTo>
                      <a:lnTo>
                        <a:pt x="753" y="409"/>
                      </a:lnTo>
                      <a:lnTo>
                        <a:pt x="753" y="445"/>
                      </a:lnTo>
                      <a:lnTo>
                        <a:pt x="753" y="445"/>
                      </a:lnTo>
                      <a:close/>
                      <a:moveTo>
                        <a:pt x="753" y="373"/>
                      </a:moveTo>
                      <a:lnTo>
                        <a:pt x="108" y="373"/>
                      </a:lnTo>
                      <a:lnTo>
                        <a:pt x="108" y="337"/>
                      </a:lnTo>
                      <a:lnTo>
                        <a:pt x="753" y="337"/>
                      </a:lnTo>
                      <a:lnTo>
                        <a:pt x="753" y="373"/>
                      </a:lnTo>
                      <a:lnTo>
                        <a:pt x="753" y="373"/>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endParaRPr>
                </a:p>
              </p:txBody>
            </p:sp>
          </p:grpSp>
        </p:grpSp>
        <p:pic>
          <p:nvPicPr>
            <p:cNvPr id="13" name="Aitds4" descr="图片包含 游戏机, 画, 标志&#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18438" y="2273064"/>
              <a:ext cx="792832" cy="445750"/>
            </a:xfrm>
            <a:prstGeom prst="rect">
              <a:avLst/>
            </a:prstGeom>
          </p:spPr>
        </p:pic>
        <p:sp>
          <p:nvSpPr>
            <p:cNvPr id="14" name="Aitds5"/>
            <p:cNvSpPr/>
            <p:nvPr/>
          </p:nvSpPr>
          <p:spPr>
            <a:xfrm>
              <a:off x="808074" y="2273064"/>
              <a:ext cx="1467068" cy="400110"/>
            </a:xfrm>
            <a:prstGeom prst="rect">
              <a:avLst/>
            </a:prstGeom>
          </p:spPr>
          <p:txBody>
            <a:bodyPr wrap="none">
              <a:spAutoFit/>
            </a:bodyPr>
            <a:lstStyle/>
            <a:p>
              <a:pPr lvl="0" algn="ct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机遇与挑战</a:t>
              </a: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Aitds2"/>
          <p:cNvGrpSpPr/>
          <p:nvPr>
            <p:custDataLst>
              <p:tags r:id="rId2"/>
            </p:custDataLst>
          </p:nvPr>
        </p:nvGrpSpPr>
        <p:grpSpPr>
          <a:xfrm>
            <a:off x="4394729" y="2357397"/>
            <a:ext cx="6845347" cy="321237"/>
            <a:chOff x="947249" y="763356"/>
            <a:chExt cx="10549116" cy="388934"/>
          </a:xfrm>
        </p:grpSpPr>
        <p:sp>
          <p:nvSpPr>
            <p:cNvPr id="16" name="Aitds2-1"/>
            <p:cNvSpPr/>
            <p:nvPr>
              <p:custDataLst>
                <p:tags r:id="rId3"/>
              </p:custDataLst>
            </p:nvPr>
          </p:nvSpPr>
          <p:spPr>
            <a:xfrm>
              <a:off x="5890168" y="763356"/>
              <a:ext cx="524903"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17" name="Aitds2-2"/>
            <p:cNvSpPr/>
            <p:nvPr>
              <p:custDataLst>
                <p:tags r:id="rId4"/>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fltVal val="0"/>
                                          </p:val>
                                        </p:tav>
                                        <p:tav tm="100000">
                                          <p:val>
                                            <p:strVal val="#ppt_h"/>
                                          </p:val>
                                        </p:tav>
                                      </p:tavLst>
                                    </p:anim>
                                    <p:animEffect transition="in" filter="fade">
                                      <p:cBhvr>
                                        <p:cTn id="14" dur="750"/>
                                        <p:tgtEl>
                                          <p:spTgt spid="5"/>
                                        </p:tgtEl>
                                      </p:cBhvr>
                                    </p:animEffect>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par>
                                <p:cTn id="19" presetID="31" presetClass="entr" presetSubtype="0" fill="hold" grpId="0" nodeType="withEffect">
                                  <p:stCondLst>
                                    <p:cond delay="0"/>
                                  </p:stCondLst>
                                  <p:iterate type="lt">
                                    <p:tmPct val="476"/>
                                  </p:iterate>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 calcmode="lin" valueType="num">
                                      <p:cBhvr>
                                        <p:cTn id="23" dur="750" fill="hold"/>
                                        <p:tgtEl>
                                          <p:spTgt spid="12"/>
                                        </p:tgtEl>
                                        <p:attrNameLst>
                                          <p:attrName>style.rotation</p:attrName>
                                        </p:attrNameLst>
                                      </p:cBhvr>
                                      <p:tavLst>
                                        <p:tav tm="0">
                                          <p:val>
                                            <p:fltVal val="90"/>
                                          </p:val>
                                        </p:tav>
                                        <p:tav tm="100000">
                                          <p:val>
                                            <p:fltVal val="0"/>
                                          </p:val>
                                        </p:tav>
                                      </p:tavLst>
                                    </p:anim>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itds3"/>
          <p:cNvSpPr/>
          <p:nvPr/>
        </p:nvSpPr>
        <p:spPr>
          <a:xfrm>
            <a:off x="5389693" y="1547968"/>
            <a:ext cx="4765625" cy="768350"/>
          </a:xfrm>
          <a:prstGeom prst="rect">
            <a:avLst/>
          </a:prstGeom>
        </p:spPr>
        <p:txBody>
          <a:bodyPr wrap="square">
            <a:spAutoFit/>
          </a:bodyPr>
          <a:lstStyle/>
          <a:p>
            <a:pPr algn="dist" defTabSz="914400" rtl="0"/>
            <a:r>
              <a:rPr lang="zh-CN" altLang="en-US" sz="4400" b="1" kern="1200" dirty="0">
                <a:solidFill>
                  <a:srgbClr val="BF0001"/>
                </a:solidFill>
                <a:latin typeface="+mn-lt"/>
                <a:ea typeface="+mn-ea"/>
                <a:cs typeface="+mn-ea"/>
                <a:sym typeface="+mn-lt"/>
              </a:rPr>
              <a:t>（四）体现服务性</a:t>
            </a:r>
            <a:endParaRPr lang="zh-CN" altLang="en-US" sz="4400" b="1" kern="1200" dirty="0">
              <a:solidFill>
                <a:srgbClr val="BF0001"/>
              </a:solidFill>
              <a:latin typeface="+mn-lt"/>
              <a:ea typeface="+mn-ea"/>
              <a:cs typeface="+mn-ea"/>
              <a:sym typeface="+mn-lt"/>
            </a:endParaRPr>
          </a:p>
        </p:txBody>
      </p:sp>
      <p:sp>
        <p:nvSpPr>
          <p:cNvPr id="12" name="矩形 11"/>
          <p:cNvSpPr/>
          <p:nvPr/>
        </p:nvSpPr>
        <p:spPr>
          <a:xfrm>
            <a:off x="3763010" y="2758440"/>
            <a:ext cx="8120380" cy="1753235"/>
          </a:xfrm>
          <a:prstGeom prst="rect">
            <a:avLst/>
          </a:prstGeom>
        </p:spPr>
        <p:txBody>
          <a:bodyPr wrap="square">
            <a:spAutoFit/>
          </a:bodyPr>
          <a:lstStyle/>
          <a:p>
            <a:pPr algn="l">
              <a:lnSpc>
                <a:spcPct val="150000"/>
              </a:lnSpc>
              <a:defRPr/>
            </a:pPr>
            <a:r>
              <a:rPr lang="en-US" altLang="zh-CN" sz="2400" kern="100" dirty="0">
                <a:latin typeface="+mn-lt"/>
                <a:ea typeface="+mn-ea"/>
                <a:cs typeface="+mn-ea"/>
                <a:sym typeface="+mn-lt"/>
              </a:rPr>
              <a:t>       </a:t>
            </a:r>
            <a:r>
              <a:rPr lang="zh-CN" altLang="en-US" sz="2400" kern="100" dirty="0">
                <a:latin typeface="+mn-lt"/>
                <a:ea typeface="+mn-ea"/>
                <a:cs typeface="+mn-ea"/>
                <a:sym typeface="+mn-lt"/>
              </a:rPr>
              <a:t>这是教育的</a:t>
            </a:r>
            <a:r>
              <a:rPr lang="zh-CN" altLang="en-US" sz="2400" kern="100" dirty="0">
                <a:ln w="22225">
                  <a:solidFill>
                    <a:schemeClr val="accent2"/>
                  </a:solidFill>
                  <a:prstDash val="solid"/>
                </a:ln>
                <a:solidFill>
                  <a:schemeClr val="accent2">
                    <a:lumMod val="40000"/>
                    <a:lumOff val="60000"/>
                  </a:schemeClr>
                </a:solidFill>
                <a:effectLst/>
                <a:latin typeface="+mn-lt"/>
                <a:ea typeface="+mn-ea"/>
                <a:cs typeface="+mn-ea"/>
                <a:sym typeface="+mn-lt"/>
              </a:rPr>
              <a:t>根本价值取向</a:t>
            </a:r>
            <a:r>
              <a:rPr lang="zh-CN" altLang="en-US" sz="2400" kern="100" dirty="0">
                <a:latin typeface="+mn-lt"/>
                <a:ea typeface="+mn-ea"/>
                <a:cs typeface="+mn-ea"/>
                <a:sym typeface="+mn-lt"/>
              </a:rPr>
              <a:t>，就是教育方针明确规定要为两个服务：为社会主义现代化建设服务、为人民服务，这两个服务之间是有机统一、不可分割的。</a:t>
            </a:r>
            <a:endParaRPr lang="zh-CN" altLang="en-US" sz="2400" kern="100" dirty="0">
              <a:latin typeface="+mn-lt"/>
              <a:ea typeface="+mn-ea"/>
              <a:cs typeface="+mn-ea"/>
              <a:sym typeface="+mn-lt"/>
            </a:endParaRPr>
          </a:p>
        </p:txBody>
      </p:sp>
      <p:sp>
        <p:nvSpPr>
          <p:cNvPr id="6" name="Aitds2"/>
          <p:cNvSpPr txBox="1"/>
          <p:nvPr/>
        </p:nvSpPr>
        <p:spPr>
          <a:xfrm>
            <a:off x="953534" y="85205"/>
            <a:ext cx="3655411"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（四）体现服务性</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 name="组合 1"/>
          <p:cNvGrpSpPr/>
          <p:nvPr/>
        </p:nvGrpSpPr>
        <p:grpSpPr>
          <a:xfrm>
            <a:off x="691965" y="1932688"/>
            <a:ext cx="2800928" cy="3668082"/>
            <a:chOff x="560351" y="1940170"/>
            <a:chExt cx="2800928" cy="3668082"/>
          </a:xfrm>
        </p:grpSpPr>
        <p:grpSp>
          <p:nvGrpSpPr>
            <p:cNvPr id="7" name="Aitds2"/>
            <p:cNvGrpSpPr/>
            <p:nvPr/>
          </p:nvGrpSpPr>
          <p:grpSpPr>
            <a:xfrm>
              <a:off x="560351" y="1940170"/>
              <a:ext cx="2800928" cy="3668082"/>
              <a:chOff x="10818813" y="5471160"/>
              <a:chExt cx="1373187" cy="1798320"/>
            </a:xfrm>
          </p:grpSpPr>
          <p:sp>
            <p:nvSpPr>
              <p:cNvPr id="8" name="Aitds2-1"/>
              <p:cNvSpPr/>
              <p:nvPr/>
            </p:nvSpPr>
            <p:spPr>
              <a:xfrm>
                <a:off x="10820400" y="5471160"/>
                <a:ext cx="1371600" cy="179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Group 4"/>
              <p:cNvGrpSpPr>
                <a:grpSpLocks noChangeAspect="1"/>
              </p:cNvGrpSpPr>
              <p:nvPr/>
            </p:nvGrpSpPr>
            <p:grpSpPr bwMode="auto">
              <a:xfrm>
                <a:off x="10818813" y="5476875"/>
                <a:ext cx="1373187" cy="1792288"/>
                <a:chOff x="6815" y="3450"/>
                <a:chExt cx="865" cy="1129"/>
              </a:xfrm>
            </p:grpSpPr>
            <p:sp>
              <p:nvSpPr>
                <p:cNvPr id="10" name="Aitds2-2"/>
                <p:cNvSpPr>
                  <a:spLocks noChangeAspect="1" noChangeArrowheads="1" noTextEdit="1"/>
                </p:cNvSpPr>
                <p:nvPr/>
              </p:nvSpPr>
              <p:spPr bwMode="auto">
                <a:xfrm>
                  <a:off x="6815" y="3450"/>
                  <a:ext cx="865"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Aitds2-3"/>
                <p:cNvSpPr>
                  <a:spLocks noEditPoints="1"/>
                </p:cNvSpPr>
                <p:nvPr/>
              </p:nvSpPr>
              <p:spPr bwMode="auto">
                <a:xfrm>
                  <a:off x="6815" y="3446"/>
                  <a:ext cx="861" cy="1137"/>
                </a:xfrm>
                <a:custGeom>
                  <a:avLst/>
                  <a:gdLst>
                    <a:gd name="T0" fmla="*/ 836 w 861"/>
                    <a:gd name="T1" fmla="*/ 26 h 1137"/>
                    <a:gd name="T2" fmla="*/ 22 w 861"/>
                    <a:gd name="T3" fmla="*/ 1112 h 1137"/>
                    <a:gd name="T4" fmla="*/ 836 w 861"/>
                    <a:gd name="T5" fmla="*/ 1112 h 1137"/>
                    <a:gd name="T6" fmla="*/ 861 w 861"/>
                    <a:gd name="T7" fmla="*/ 0 h 1137"/>
                    <a:gd name="T8" fmla="*/ 0 w 861"/>
                    <a:gd name="T9" fmla="*/ 1137 h 1137"/>
                    <a:gd name="T10" fmla="*/ 847 w 861"/>
                    <a:gd name="T11" fmla="*/ 0 h 1137"/>
                    <a:gd name="T12" fmla="*/ 512 w 861"/>
                    <a:gd name="T13" fmla="*/ 302 h 1137"/>
                    <a:gd name="T14" fmla="*/ 108 w 861"/>
                    <a:gd name="T15" fmla="*/ 266 h 1137"/>
                    <a:gd name="T16" fmla="*/ 512 w 861"/>
                    <a:gd name="T17" fmla="*/ 302 h 1137"/>
                    <a:gd name="T18" fmla="*/ 775 w 861"/>
                    <a:gd name="T19" fmla="*/ 302 h 1137"/>
                    <a:gd name="T20" fmla="*/ 566 w 861"/>
                    <a:gd name="T21" fmla="*/ 76 h 1137"/>
                    <a:gd name="T22" fmla="*/ 775 w 861"/>
                    <a:gd name="T23" fmla="*/ 302 h 1137"/>
                    <a:gd name="T24" fmla="*/ 753 w 861"/>
                    <a:gd name="T25" fmla="*/ 1036 h 1137"/>
                    <a:gd name="T26" fmla="*/ 274 w 861"/>
                    <a:gd name="T27" fmla="*/ 1000 h 1137"/>
                    <a:gd name="T28" fmla="*/ 753 w 861"/>
                    <a:gd name="T29" fmla="*/ 1036 h 1137"/>
                    <a:gd name="T30" fmla="*/ 108 w 861"/>
                    <a:gd name="T31" fmla="*/ 1000 h 1137"/>
                    <a:gd name="T32" fmla="*/ 252 w 861"/>
                    <a:gd name="T33" fmla="*/ 1036 h 1137"/>
                    <a:gd name="T34" fmla="*/ 108 w 861"/>
                    <a:gd name="T35" fmla="*/ 1000 h 1137"/>
                    <a:gd name="T36" fmla="*/ 108 w 861"/>
                    <a:gd name="T37" fmla="*/ 929 h 1137"/>
                    <a:gd name="T38" fmla="*/ 252 w 861"/>
                    <a:gd name="T39" fmla="*/ 965 h 1137"/>
                    <a:gd name="T40" fmla="*/ 108 w 861"/>
                    <a:gd name="T41" fmla="*/ 929 h 1137"/>
                    <a:gd name="T42" fmla="*/ 108 w 861"/>
                    <a:gd name="T43" fmla="*/ 854 h 1137"/>
                    <a:gd name="T44" fmla="*/ 252 w 861"/>
                    <a:gd name="T45" fmla="*/ 889 h 1137"/>
                    <a:gd name="T46" fmla="*/ 108 w 861"/>
                    <a:gd name="T47" fmla="*/ 854 h 1137"/>
                    <a:gd name="T48" fmla="*/ 108 w 861"/>
                    <a:gd name="T49" fmla="*/ 782 h 1137"/>
                    <a:gd name="T50" fmla="*/ 252 w 861"/>
                    <a:gd name="T51" fmla="*/ 818 h 1137"/>
                    <a:gd name="T52" fmla="*/ 108 w 861"/>
                    <a:gd name="T53" fmla="*/ 782 h 1137"/>
                    <a:gd name="T54" fmla="*/ 108 w 861"/>
                    <a:gd name="T55" fmla="*/ 710 h 1137"/>
                    <a:gd name="T56" fmla="*/ 252 w 861"/>
                    <a:gd name="T57" fmla="*/ 746 h 1137"/>
                    <a:gd name="T58" fmla="*/ 108 w 861"/>
                    <a:gd name="T59" fmla="*/ 710 h 1137"/>
                    <a:gd name="T60" fmla="*/ 108 w 861"/>
                    <a:gd name="T61" fmla="*/ 635 h 1137"/>
                    <a:gd name="T62" fmla="*/ 252 w 861"/>
                    <a:gd name="T63" fmla="*/ 671 h 1137"/>
                    <a:gd name="T64" fmla="*/ 108 w 861"/>
                    <a:gd name="T65" fmla="*/ 635 h 1137"/>
                    <a:gd name="T66" fmla="*/ 108 w 861"/>
                    <a:gd name="T67" fmla="*/ 563 h 1137"/>
                    <a:gd name="T68" fmla="*/ 252 w 861"/>
                    <a:gd name="T69" fmla="*/ 599 h 1137"/>
                    <a:gd name="T70" fmla="*/ 108 w 861"/>
                    <a:gd name="T71" fmla="*/ 563 h 1137"/>
                    <a:gd name="T72" fmla="*/ 753 w 861"/>
                    <a:gd name="T73" fmla="*/ 599 h 1137"/>
                    <a:gd name="T74" fmla="*/ 274 w 861"/>
                    <a:gd name="T75" fmla="*/ 563 h 1137"/>
                    <a:gd name="T76" fmla="*/ 753 w 861"/>
                    <a:gd name="T77" fmla="*/ 599 h 1137"/>
                    <a:gd name="T78" fmla="*/ 753 w 861"/>
                    <a:gd name="T79" fmla="*/ 671 h 1137"/>
                    <a:gd name="T80" fmla="*/ 274 w 861"/>
                    <a:gd name="T81" fmla="*/ 635 h 1137"/>
                    <a:gd name="T82" fmla="*/ 753 w 861"/>
                    <a:gd name="T83" fmla="*/ 671 h 1137"/>
                    <a:gd name="T84" fmla="*/ 753 w 861"/>
                    <a:gd name="T85" fmla="*/ 746 h 1137"/>
                    <a:gd name="T86" fmla="*/ 274 w 861"/>
                    <a:gd name="T87" fmla="*/ 710 h 1137"/>
                    <a:gd name="T88" fmla="*/ 753 w 861"/>
                    <a:gd name="T89" fmla="*/ 746 h 1137"/>
                    <a:gd name="T90" fmla="*/ 753 w 861"/>
                    <a:gd name="T91" fmla="*/ 818 h 1137"/>
                    <a:gd name="T92" fmla="*/ 274 w 861"/>
                    <a:gd name="T93" fmla="*/ 782 h 1137"/>
                    <a:gd name="T94" fmla="*/ 753 w 861"/>
                    <a:gd name="T95" fmla="*/ 818 h 1137"/>
                    <a:gd name="T96" fmla="*/ 753 w 861"/>
                    <a:gd name="T97" fmla="*/ 889 h 1137"/>
                    <a:gd name="T98" fmla="*/ 274 w 861"/>
                    <a:gd name="T99" fmla="*/ 854 h 1137"/>
                    <a:gd name="T100" fmla="*/ 753 w 861"/>
                    <a:gd name="T101" fmla="*/ 889 h 1137"/>
                    <a:gd name="T102" fmla="*/ 753 w 861"/>
                    <a:gd name="T103" fmla="*/ 965 h 1137"/>
                    <a:gd name="T104" fmla="*/ 274 w 861"/>
                    <a:gd name="T105" fmla="*/ 929 h 1137"/>
                    <a:gd name="T106" fmla="*/ 753 w 861"/>
                    <a:gd name="T107" fmla="*/ 965 h 1137"/>
                    <a:gd name="T108" fmla="*/ 753 w 861"/>
                    <a:gd name="T109" fmla="*/ 445 h 1137"/>
                    <a:gd name="T110" fmla="*/ 108 w 861"/>
                    <a:gd name="T111" fmla="*/ 409 h 1137"/>
                    <a:gd name="T112" fmla="*/ 753 w 861"/>
                    <a:gd name="T113" fmla="*/ 445 h 1137"/>
                    <a:gd name="T114" fmla="*/ 753 w 861"/>
                    <a:gd name="T115" fmla="*/ 373 h 1137"/>
                    <a:gd name="T116" fmla="*/ 108 w 861"/>
                    <a:gd name="T117" fmla="*/ 337 h 1137"/>
                    <a:gd name="T118" fmla="*/ 753 w 861"/>
                    <a:gd name="T119" fmla="*/ 373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1137">
                      <a:moveTo>
                        <a:pt x="836" y="1112"/>
                      </a:moveTo>
                      <a:lnTo>
                        <a:pt x="836" y="26"/>
                      </a:lnTo>
                      <a:lnTo>
                        <a:pt x="22" y="26"/>
                      </a:lnTo>
                      <a:lnTo>
                        <a:pt x="22" y="1112"/>
                      </a:lnTo>
                      <a:lnTo>
                        <a:pt x="836" y="1112"/>
                      </a:lnTo>
                      <a:lnTo>
                        <a:pt x="836" y="1112"/>
                      </a:lnTo>
                      <a:close/>
                      <a:moveTo>
                        <a:pt x="847" y="0"/>
                      </a:moveTo>
                      <a:lnTo>
                        <a:pt x="861" y="0"/>
                      </a:lnTo>
                      <a:lnTo>
                        <a:pt x="861" y="1137"/>
                      </a:lnTo>
                      <a:lnTo>
                        <a:pt x="0" y="1137"/>
                      </a:lnTo>
                      <a:lnTo>
                        <a:pt x="0" y="0"/>
                      </a:lnTo>
                      <a:lnTo>
                        <a:pt x="847" y="0"/>
                      </a:lnTo>
                      <a:lnTo>
                        <a:pt x="847" y="0"/>
                      </a:lnTo>
                      <a:close/>
                      <a:moveTo>
                        <a:pt x="512" y="302"/>
                      </a:moveTo>
                      <a:lnTo>
                        <a:pt x="108" y="302"/>
                      </a:lnTo>
                      <a:lnTo>
                        <a:pt x="108" y="266"/>
                      </a:lnTo>
                      <a:lnTo>
                        <a:pt x="512" y="266"/>
                      </a:lnTo>
                      <a:lnTo>
                        <a:pt x="512" y="302"/>
                      </a:lnTo>
                      <a:lnTo>
                        <a:pt x="512" y="302"/>
                      </a:lnTo>
                      <a:close/>
                      <a:moveTo>
                        <a:pt x="775" y="302"/>
                      </a:moveTo>
                      <a:lnTo>
                        <a:pt x="566" y="302"/>
                      </a:lnTo>
                      <a:lnTo>
                        <a:pt x="566" y="76"/>
                      </a:lnTo>
                      <a:lnTo>
                        <a:pt x="775" y="76"/>
                      </a:lnTo>
                      <a:lnTo>
                        <a:pt x="775" y="302"/>
                      </a:lnTo>
                      <a:lnTo>
                        <a:pt x="775" y="302"/>
                      </a:lnTo>
                      <a:close/>
                      <a:moveTo>
                        <a:pt x="753" y="1036"/>
                      </a:moveTo>
                      <a:lnTo>
                        <a:pt x="274" y="1036"/>
                      </a:lnTo>
                      <a:lnTo>
                        <a:pt x="274" y="1000"/>
                      </a:lnTo>
                      <a:lnTo>
                        <a:pt x="753" y="1000"/>
                      </a:lnTo>
                      <a:lnTo>
                        <a:pt x="753" y="1036"/>
                      </a:lnTo>
                      <a:lnTo>
                        <a:pt x="753" y="1036"/>
                      </a:lnTo>
                      <a:close/>
                      <a:moveTo>
                        <a:pt x="108" y="1000"/>
                      </a:moveTo>
                      <a:lnTo>
                        <a:pt x="252" y="1000"/>
                      </a:lnTo>
                      <a:lnTo>
                        <a:pt x="252" y="1036"/>
                      </a:lnTo>
                      <a:lnTo>
                        <a:pt x="108" y="1036"/>
                      </a:lnTo>
                      <a:lnTo>
                        <a:pt x="108" y="1000"/>
                      </a:lnTo>
                      <a:lnTo>
                        <a:pt x="108" y="1000"/>
                      </a:lnTo>
                      <a:close/>
                      <a:moveTo>
                        <a:pt x="108" y="929"/>
                      </a:moveTo>
                      <a:lnTo>
                        <a:pt x="252" y="929"/>
                      </a:lnTo>
                      <a:lnTo>
                        <a:pt x="252" y="965"/>
                      </a:lnTo>
                      <a:lnTo>
                        <a:pt x="108" y="965"/>
                      </a:lnTo>
                      <a:lnTo>
                        <a:pt x="108" y="929"/>
                      </a:lnTo>
                      <a:lnTo>
                        <a:pt x="108" y="929"/>
                      </a:lnTo>
                      <a:close/>
                      <a:moveTo>
                        <a:pt x="108" y="854"/>
                      </a:moveTo>
                      <a:lnTo>
                        <a:pt x="252" y="854"/>
                      </a:lnTo>
                      <a:lnTo>
                        <a:pt x="252" y="889"/>
                      </a:lnTo>
                      <a:lnTo>
                        <a:pt x="108" y="889"/>
                      </a:lnTo>
                      <a:lnTo>
                        <a:pt x="108" y="854"/>
                      </a:lnTo>
                      <a:lnTo>
                        <a:pt x="108" y="854"/>
                      </a:lnTo>
                      <a:close/>
                      <a:moveTo>
                        <a:pt x="108" y="782"/>
                      </a:moveTo>
                      <a:lnTo>
                        <a:pt x="252" y="782"/>
                      </a:lnTo>
                      <a:lnTo>
                        <a:pt x="252" y="818"/>
                      </a:lnTo>
                      <a:lnTo>
                        <a:pt x="108" y="818"/>
                      </a:lnTo>
                      <a:lnTo>
                        <a:pt x="108" y="782"/>
                      </a:lnTo>
                      <a:lnTo>
                        <a:pt x="108" y="782"/>
                      </a:lnTo>
                      <a:close/>
                      <a:moveTo>
                        <a:pt x="108" y="710"/>
                      </a:moveTo>
                      <a:lnTo>
                        <a:pt x="252" y="710"/>
                      </a:lnTo>
                      <a:lnTo>
                        <a:pt x="252" y="746"/>
                      </a:lnTo>
                      <a:lnTo>
                        <a:pt x="108" y="746"/>
                      </a:lnTo>
                      <a:lnTo>
                        <a:pt x="108" y="710"/>
                      </a:lnTo>
                      <a:lnTo>
                        <a:pt x="108" y="710"/>
                      </a:lnTo>
                      <a:close/>
                      <a:moveTo>
                        <a:pt x="108" y="635"/>
                      </a:moveTo>
                      <a:lnTo>
                        <a:pt x="252" y="635"/>
                      </a:lnTo>
                      <a:lnTo>
                        <a:pt x="252" y="671"/>
                      </a:lnTo>
                      <a:lnTo>
                        <a:pt x="108" y="671"/>
                      </a:lnTo>
                      <a:lnTo>
                        <a:pt x="108" y="635"/>
                      </a:lnTo>
                      <a:lnTo>
                        <a:pt x="108" y="635"/>
                      </a:lnTo>
                      <a:close/>
                      <a:moveTo>
                        <a:pt x="108" y="563"/>
                      </a:moveTo>
                      <a:lnTo>
                        <a:pt x="252" y="563"/>
                      </a:lnTo>
                      <a:lnTo>
                        <a:pt x="252" y="599"/>
                      </a:lnTo>
                      <a:lnTo>
                        <a:pt x="108" y="599"/>
                      </a:lnTo>
                      <a:lnTo>
                        <a:pt x="108" y="563"/>
                      </a:lnTo>
                      <a:lnTo>
                        <a:pt x="108" y="563"/>
                      </a:lnTo>
                      <a:close/>
                      <a:moveTo>
                        <a:pt x="753" y="599"/>
                      </a:moveTo>
                      <a:lnTo>
                        <a:pt x="274" y="599"/>
                      </a:lnTo>
                      <a:lnTo>
                        <a:pt x="274" y="563"/>
                      </a:lnTo>
                      <a:lnTo>
                        <a:pt x="753" y="563"/>
                      </a:lnTo>
                      <a:lnTo>
                        <a:pt x="753" y="599"/>
                      </a:lnTo>
                      <a:lnTo>
                        <a:pt x="753" y="599"/>
                      </a:lnTo>
                      <a:close/>
                      <a:moveTo>
                        <a:pt x="753" y="671"/>
                      </a:moveTo>
                      <a:lnTo>
                        <a:pt x="274" y="671"/>
                      </a:lnTo>
                      <a:lnTo>
                        <a:pt x="274" y="635"/>
                      </a:lnTo>
                      <a:lnTo>
                        <a:pt x="753" y="635"/>
                      </a:lnTo>
                      <a:lnTo>
                        <a:pt x="753" y="671"/>
                      </a:lnTo>
                      <a:lnTo>
                        <a:pt x="753" y="671"/>
                      </a:lnTo>
                      <a:close/>
                      <a:moveTo>
                        <a:pt x="753" y="746"/>
                      </a:moveTo>
                      <a:lnTo>
                        <a:pt x="274" y="746"/>
                      </a:lnTo>
                      <a:lnTo>
                        <a:pt x="274" y="710"/>
                      </a:lnTo>
                      <a:lnTo>
                        <a:pt x="753" y="710"/>
                      </a:lnTo>
                      <a:lnTo>
                        <a:pt x="753" y="746"/>
                      </a:lnTo>
                      <a:lnTo>
                        <a:pt x="753" y="746"/>
                      </a:lnTo>
                      <a:close/>
                      <a:moveTo>
                        <a:pt x="753" y="818"/>
                      </a:moveTo>
                      <a:lnTo>
                        <a:pt x="274" y="818"/>
                      </a:lnTo>
                      <a:lnTo>
                        <a:pt x="274" y="782"/>
                      </a:lnTo>
                      <a:lnTo>
                        <a:pt x="753" y="782"/>
                      </a:lnTo>
                      <a:lnTo>
                        <a:pt x="753" y="818"/>
                      </a:lnTo>
                      <a:lnTo>
                        <a:pt x="753" y="818"/>
                      </a:lnTo>
                      <a:close/>
                      <a:moveTo>
                        <a:pt x="753" y="889"/>
                      </a:moveTo>
                      <a:lnTo>
                        <a:pt x="274" y="889"/>
                      </a:lnTo>
                      <a:lnTo>
                        <a:pt x="274" y="854"/>
                      </a:lnTo>
                      <a:lnTo>
                        <a:pt x="753" y="854"/>
                      </a:lnTo>
                      <a:lnTo>
                        <a:pt x="753" y="889"/>
                      </a:lnTo>
                      <a:lnTo>
                        <a:pt x="753" y="889"/>
                      </a:lnTo>
                      <a:close/>
                      <a:moveTo>
                        <a:pt x="753" y="965"/>
                      </a:moveTo>
                      <a:lnTo>
                        <a:pt x="274" y="965"/>
                      </a:lnTo>
                      <a:lnTo>
                        <a:pt x="274" y="929"/>
                      </a:lnTo>
                      <a:lnTo>
                        <a:pt x="753" y="929"/>
                      </a:lnTo>
                      <a:lnTo>
                        <a:pt x="753" y="965"/>
                      </a:lnTo>
                      <a:lnTo>
                        <a:pt x="753" y="965"/>
                      </a:lnTo>
                      <a:close/>
                      <a:moveTo>
                        <a:pt x="753" y="445"/>
                      </a:moveTo>
                      <a:lnTo>
                        <a:pt x="108" y="445"/>
                      </a:lnTo>
                      <a:lnTo>
                        <a:pt x="108" y="409"/>
                      </a:lnTo>
                      <a:lnTo>
                        <a:pt x="753" y="409"/>
                      </a:lnTo>
                      <a:lnTo>
                        <a:pt x="753" y="445"/>
                      </a:lnTo>
                      <a:lnTo>
                        <a:pt x="753" y="445"/>
                      </a:lnTo>
                      <a:close/>
                      <a:moveTo>
                        <a:pt x="753" y="373"/>
                      </a:moveTo>
                      <a:lnTo>
                        <a:pt x="108" y="373"/>
                      </a:lnTo>
                      <a:lnTo>
                        <a:pt x="108" y="337"/>
                      </a:lnTo>
                      <a:lnTo>
                        <a:pt x="753" y="337"/>
                      </a:lnTo>
                      <a:lnTo>
                        <a:pt x="753" y="373"/>
                      </a:lnTo>
                      <a:lnTo>
                        <a:pt x="753" y="373"/>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endParaRPr>
                </a:p>
              </p:txBody>
            </p:sp>
          </p:grpSp>
        </p:grpSp>
        <p:pic>
          <p:nvPicPr>
            <p:cNvPr id="13" name="Aitds4" descr="图片包含 游戏机, 画, 标志&#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18438" y="2273064"/>
              <a:ext cx="792832" cy="445750"/>
            </a:xfrm>
            <a:prstGeom prst="rect">
              <a:avLst/>
            </a:prstGeom>
          </p:spPr>
        </p:pic>
        <p:sp>
          <p:nvSpPr>
            <p:cNvPr id="14" name="Aitds5"/>
            <p:cNvSpPr/>
            <p:nvPr/>
          </p:nvSpPr>
          <p:spPr>
            <a:xfrm>
              <a:off x="808074" y="2273064"/>
              <a:ext cx="1467068" cy="400110"/>
            </a:xfrm>
            <a:prstGeom prst="rect">
              <a:avLst/>
            </a:prstGeom>
          </p:spPr>
          <p:txBody>
            <a:bodyPr wrap="none">
              <a:spAutoFit/>
            </a:bodyPr>
            <a:lstStyle/>
            <a:p>
              <a:pPr lvl="0" algn="ct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机遇与挑战</a:t>
              </a: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Aitds2"/>
          <p:cNvGrpSpPr/>
          <p:nvPr>
            <p:custDataLst>
              <p:tags r:id="rId2"/>
            </p:custDataLst>
          </p:nvPr>
        </p:nvGrpSpPr>
        <p:grpSpPr>
          <a:xfrm>
            <a:off x="4394729" y="2357397"/>
            <a:ext cx="6845347" cy="321237"/>
            <a:chOff x="947249" y="763356"/>
            <a:chExt cx="10549116" cy="388934"/>
          </a:xfrm>
        </p:grpSpPr>
        <p:sp>
          <p:nvSpPr>
            <p:cNvPr id="16" name="Aitds2-1"/>
            <p:cNvSpPr/>
            <p:nvPr>
              <p:custDataLst>
                <p:tags r:id="rId3"/>
              </p:custDataLst>
            </p:nvPr>
          </p:nvSpPr>
          <p:spPr>
            <a:xfrm>
              <a:off x="5890168" y="763356"/>
              <a:ext cx="524903"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17" name="Aitds2-2"/>
            <p:cNvSpPr/>
            <p:nvPr>
              <p:custDataLst>
                <p:tags r:id="rId4"/>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fltVal val="0"/>
                                          </p:val>
                                        </p:tav>
                                        <p:tav tm="100000">
                                          <p:val>
                                            <p:strVal val="#ppt_h"/>
                                          </p:val>
                                        </p:tav>
                                      </p:tavLst>
                                    </p:anim>
                                    <p:animEffect transition="in" filter="fade">
                                      <p:cBhvr>
                                        <p:cTn id="14" dur="750"/>
                                        <p:tgtEl>
                                          <p:spTgt spid="5"/>
                                        </p:tgtEl>
                                      </p:cBhvr>
                                    </p:animEffect>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par>
                                <p:cTn id="19" presetID="31" presetClass="entr" presetSubtype="0" fill="hold" grpId="0" nodeType="withEffect">
                                  <p:stCondLst>
                                    <p:cond delay="0"/>
                                  </p:stCondLst>
                                  <p:iterate type="lt">
                                    <p:tmPct val="476"/>
                                  </p:iterate>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 calcmode="lin" valueType="num">
                                      <p:cBhvr>
                                        <p:cTn id="23" dur="750" fill="hold"/>
                                        <p:tgtEl>
                                          <p:spTgt spid="12"/>
                                        </p:tgtEl>
                                        <p:attrNameLst>
                                          <p:attrName>style.rotation</p:attrName>
                                        </p:attrNameLst>
                                      </p:cBhvr>
                                      <p:tavLst>
                                        <p:tav tm="0">
                                          <p:val>
                                            <p:fltVal val="90"/>
                                          </p:val>
                                        </p:tav>
                                        <p:tav tm="100000">
                                          <p:val>
                                            <p:fltVal val="0"/>
                                          </p:val>
                                        </p:tav>
                                      </p:tavLst>
                                    </p:anim>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itds3"/>
          <p:cNvSpPr/>
          <p:nvPr/>
        </p:nvSpPr>
        <p:spPr>
          <a:xfrm>
            <a:off x="5389693" y="1547968"/>
            <a:ext cx="4765625" cy="768350"/>
          </a:xfrm>
          <a:prstGeom prst="rect">
            <a:avLst/>
          </a:prstGeom>
        </p:spPr>
        <p:txBody>
          <a:bodyPr wrap="square">
            <a:spAutoFit/>
          </a:bodyPr>
          <a:lstStyle/>
          <a:p>
            <a:pPr algn="dist" defTabSz="914400" rtl="0"/>
            <a:r>
              <a:rPr lang="zh-CN" altLang="en-US" sz="4400" b="1" kern="1200" dirty="0">
                <a:solidFill>
                  <a:srgbClr val="BF0001"/>
                </a:solidFill>
                <a:latin typeface="+mn-lt"/>
                <a:ea typeface="+mn-ea"/>
                <a:cs typeface="+mn-ea"/>
                <a:sym typeface="+mn-lt"/>
              </a:rPr>
              <a:t>（五）尊重规律性</a:t>
            </a:r>
            <a:endParaRPr lang="zh-CN" altLang="en-US" sz="4400" b="1" kern="1200" dirty="0">
              <a:solidFill>
                <a:srgbClr val="BF0001"/>
              </a:solidFill>
              <a:latin typeface="+mn-lt"/>
              <a:ea typeface="+mn-ea"/>
              <a:cs typeface="+mn-ea"/>
              <a:sym typeface="+mn-lt"/>
            </a:endParaRPr>
          </a:p>
        </p:txBody>
      </p:sp>
      <p:sp>
        <p:nvSpPr>
          <p:cNvPr id="12" name="矩形 11"/>
          <p:cNvSpPr/>
          <p:nvPr/>
        </p:nvSpPr>
        <p:spPr>
          <a:xfrm>
            <a:off x="3665855" y="2758440"/>
            <a:ext cx="8217535" cy="3969385"/>
          </a:xfrm>
          <a:prstGeom prst="rect">
            <a:avLst/>
          </a:prstGeom>
        </p:spPr>
        <p:txBody>
          <a:bodyPr wrap="square">
            <a:spAutoFit/>
          </a:bodyPr>
          <a:lstStyle/>
          <a:p>
            <a:pPr algn="l">
              <a:lnSpc>
                <a:spcPct val="150000"/>
              </a:lnSpc>
              <a:defRPr/>
            </a:pPr>
            <a:r>
              <a:rPr lang="en-US" altLang="zh-CN" sz="2400" kern="100" dirty="0">
                <a:latin typeface="+mn-lt"/>
                <a:ea typeface="+mn-ea"/>
                <a:cs typeface="+mn-ea"/>
                <a:sym typeface="+mn-lt"/>
              </a:rPr>
              <a:t>       </a:t>
            </a:r>
            <a:r>
              <a:rPr lang="zh-CN" altLang="en-US" sz="2400" kern="100" dirty="0">
                <a:latin typeface="+mn-lt"/>
                <a:ea typeface="+mn-ea"/>
                <a:cs typeface="+mn-ea"/>
                <a:sym typeface="+mn-lt"/>
              </a:rPr>
              <a:t>教育方针的制定必须遵循教育规律，把握教育特性，体现社会发展和人的全面发展的</a:t>
            </a:r>
            <a:r>
              <a:rPr lang="zh-CN" altLang="en-US" sz="2400" kern="100" dirty="0">
                <a:ln w="22225">
                  <a:solidFill>
                    <a:schemeClr val="accent2"/>
                  </a:solidFill>
                  <a:prstDash val="solid"/>
                </a:ln>
                <a:solidFill>
                  <a:schemeClr val="accent2">
                    <a:lumMod val="40000"/>
                    <a:lumOff val="60000"/>
                  </a:schemeClr>
                </a:solidFill>
                <a:effectLst/>
                <a:latin typeface="+mn-lt"/>
                <a:ea typeface="+mn-ea"/>
                <a:cs typeface="+mn-ea"/>
                <a:sym typeface="+mn-lt"/>
              </a:rPr>
              <a:t>现实需要</a:t>
            </a:r>
            <a:r>
              <a:rPr lang="zh-CN" altLang="en-US" sz="2400" kern="100" dirty="0">
                <a:latin typeface="+mn-lt"/>
                <a:ea typeface="+mn-ea"/>
                <a:cs typeface="+mn-ea"/>
                <a:sym typeface="+mn-lt"/>
              </a:rPr>
              <a:t>。</a:t>
            </a:r>
            <a:endParaRPr lang="zh-CN" altLang="en-US" sz="2400" kern="100" dirty="0">
              <a:latin typeface="+mn-lt"/>
              <a:ea typeface="+mn-ea"/>
              <a:cs typeface="+mn-ea"/>
              <a:sym typeface="+mn-lt"/>
            </a:endParaRPr>
          </a:p>
          <a:p>
            <a:pPr algn="l">
              <a:lnSpc>
                <a:spcPct val="150000"/>
              </a:lnSpc>
              <a:defRPr/>
            </a:pPr>
            <a:r>
              <a:rPr lang="en-US" altLang="zh-CN" sz="2400" b="1" kern="100" dirty="0">
                <a:latin typeface="+mn-lt"/>
                <a:ea typeface="+mn-ea"/>
                <a:cs typeface="+mn-ea"/>
                <a:sym typeface="+mn-lt"/>
              </a:rPr>
              <a:t>·</a:t>
            </a:r>
            <a:r>
              <a:rPr lang="zh-CN" altLang="en-US" sz="2400" kern="100" dirty="0">
                <a:latin typeface="+mn-lt"/>
                <a:ea typeface="+mn-ea"/>
                <a:cs typeface="+mn-ea"/>
                <a:sym typeface="+mn-lt"/>
              </a:rPr>
              <a:t>在</a:t>
            </a:r>
            <a:r>
              <a:rPr lang="zh-CN" altLang="en-US" sz="2400" kern="100" dirty="0">
                <a:solidFill>
                  <a:schemeClr val="accent1"/>
                </a:solidFill>
                <a:effectLst>
                  <a:outerShdw blurRad="38100" dist="25400" dir="5400000" algn="ctr" rotWithShape="0">
                    <a:srgbClr val="6E747A">
                      <a:alpha val="43000"/>
                    </a:srgbClr>
                  </a:outerShdw>
                </a:effectLst>
                <a:latin typeface="+mn-lt"/>
                <a:ea typeface="+mn-ea"/>
                <a:cs typeface="+mn-ea"/>
                <a:sym typeface="+mn-lt"/>
              </a:rPr>
              <a:t>教育服务方向</a:t>
            </a:r>
            <a:r>
              <a:rPr lang="zh-CN" altLang="en-US" sz="2400" kern="100" dirty="0">
                <a:latin typeface="+mn-lt"/>
                <a:ea typeface="+mn-ea"/>
                <a:cs typeface="+mn-ea"/>
                <a:sym typeface="+mn-lt"/>
              </a:rPr>
              <a:t>上，更加注重教育为现代化建设服务和为人民服务的有机统一</a:t>
            </a:r>
            <a:endParaRPr lang="zh-CN" altLang="en-US" sz="2400" kern="100" dirty="0">
              <a:latin typeface="+mn-lt"/>
              <a:ea typeface="+mn-ea"/>
              <a:cs typeface="+mn-ea"/>
              <a:sym typeface="+mn-lt"/>
            </a:endParaRPr>
          </a:p>
          <a:p>
            <a:pPr algn="l">
              <a:lnSpc>
                <a:spcPct val="150000"/>
              </a:lnSpc>
              <a:defRPr/>
            </a:pPr>
            <a:r>
              <a:rPr lang="en-US" altLang="zh-CN" sz="2400" b="1" kern="100" dirty="0">
                <a:latin typeface="+mn-lt"/>
                <a:ea typeface="+mn-ea"/>
                <a:cs typeface="+mn-ea"/>
                <a:sym typeface="+mn-lt"/>
              </a:rPr>
              <a:t>·</a:t>
            </a:r>
            <a:r>
              <a:rPr lang="zh-CN" altLang="en-US" sz="2400" kern="100" dirty="0">
                <a:latin typeface="+mn-lt"/>
                <a:ea typeface="+mn-ea"/>
                <a:cs typeface="+mn-ea"/>
                <a:sym typeface="+mn-lt"/>
              </a:rPr>
              <a:t>在</a:t>
            </a:r>
            <a:r>
              <a:rPr lang="zh-CN" altLang="en-US" sz="2400" kern="100" dirty="0">
                <a:solidFill>
                  <a:schemeClr val="accent1"/>
                </a:solidFill>
                <a:effectLst>
                  <a:outerShdw blurRad="38100" dist="25400" dir="5400000" algn="ctr" rotWithShape="0">
                    <a:srgbClr val="6E747A">
                      <a:alpha val="43000"/>
                    </a:srgbClr>
                  </a:outerShdw>
                </a:effectLst>
                <a:latin typeface="+mn-lt"/>
                <a:ea typeface="+mn-ea"/>
                <a:cs typeface="+mn-ea"/>
                <a:sym typeface="+mn-lt"/>
              </a:rPr>
              <a:t>人才培养目标</a:t>
            </a:r>
            <a:r>
              <a:rPr lang="zh-CN" altLang="en-US" sz="2400" kern="100" dirty="0">
                <a:latin typeface="+mn-lt"/>
                <a:ea typeface="+mn-ea"/>
                <a:cs typeface="+mn-ea"/>
                <a:sym typeface="+mn-lt"/>
              </a:rPr>
              <a:t>上，更加注重人的全面发展</a:t>
            </a:r>
            <a:endParaRPr lang="zh-CN" altLang="en-US" sz="2400" kern="100" dirty="0">
              <a:latin typeface="+mn-lt"/>
              <a:ea typeface="+mn-ea"/>
              <a:cs typeface="+mn-ea"/>
              <a:sym typeface="+mn-lt"/>
            </a:endParaRPr>
          </a:p>
          <a:p>
            <a:pPr algn="l">
              <a:lnSpc>
                <a:spcPct val="150000"/>
              </a:lnSpc>
              <a:defRPr/>
            </a:pPr>
            <a:r>
              <a:rPr lang="en-US" altLang="zh-CN" sz="2400" b="1" kern="100" dirty="0">
                <a:latin typeface="+mn-lt"/>
                <a:ea typeface="+mn-ea"/>
                <a:cs typeface="+mn-ea"/>
                <a:sym typeface="+mn-lt"/>
              </a:rPr>
              <a:t>·</a:t>
            </a:r>
            <a:r>
              <a:rPr lang="zh-CN" altLang="en-US" sz="2400" kern="100" dirty="0">
                <a:latin typeface="+mn-lt"/>
                <a:ea typeface="+mn-ea"/>
                <a:cs typeface="+mn-ea"/>
                <a:sym typeface="+mn-lt"/>
              </a:rPr>
              <a:t>在</a:t>
            </a:r>
            <a:r>
              <a:rPr lang="zh-CN" altLang="en-US" sz="2400" kern="100" dirty="0">
                <a:solidFill>
                  <a:schemeClr val="accent1"/>
                </a:solidFill>
                <a:effectLst>
                  <a:outerShdw blurRad="38100" dist="25400" dir="5400000" algn="ctr" rotWithShape="0">
                    <a:srgbClr val="6E747A">
                      <a:alpha val="43000"/>
                    </a:srgbClr>
                  </a:outerShdw>
                </a:effectLst>
                <a:latin typeface="+mn-lt"/>
                <a:ea typeface="+mn-ea"/>
                <a:cs typeface="+mn-ea"/>
                <a:sym typeface="+mn-lt"/>
              </a:rPr>
              <a:t>人才培养途径</a:t>
            </a:r>
            <a:r>
              <a:rPr lang="zh-CN" altLang="en-US" sz="2400" kern="100" dirty="0">
                <a:latin typeface="+mn-lt"/>
                <a:ea typeface="+mn-ea"/>
                <a:cs typeface="+mn-ea"/>
                <a:sym typeface="+mn-lt"/>
              </a:rPr>
              <a:t>上，更加注重教育与生产劳动和社会实践相结合</a:t>
            </a:r>
            <a:endParaRPr lang="zh-CN" altLang="en-US" sz="2400" kern="100" dirty="0">
              <a:latin typeface="+mn-lt"/>
              <a:ea typeface="+mn-ea"/>
              <a:cs typeface="+mn-ea"/>
              <a:sym typeface="+mn-lt"/>
            </a:endParaRPr>
          </a:p>
        </p:txBody>
      </p:sp>
      <p:sp>
        <p:nvSpPr>
          <p:cNvPr id="6" name="Aitds2"/>
          <p:cNvSpPr txBox="1"/>
          <p:nvPr/>
        </p:nvSpPr>
        <p:spPr>
          <a:xfrm>
            <a:off x="953534" y="85205"/>
            <a:ext cx="3655411" cy="46037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（五）尊重规律性</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 name="组合 1"/>
          <p:cNvGrpSpPr/>
          <p:nvPr/>
        </p:nvGrpSpPr>
        <p:grpSpPr>
          <a:xfrm>
            <a:off x="691965" y="1932688"/>
            <a:ext cx="2800928" cy="3668082"/>
            <a:chOff x="560351" y="1940170"/>
            <a:chExt cx="2800928" cy="3668082"/>
          </a:xfrm>
        </p:grpSpPr>
        <p:grpSp>
          <p:nvGrpSpPr>
            <p:cNvPr id="7" name="Aitds2"/>
            <p:cNvGrpSpPr/>
            <p:nvPr/>
          </p:nvGrpSpPr>
          <p:grpSpPr>
            <a:xfrm>
              <a:off x="560351" y="1940170"/>
              <a:ext cx="2800928" cy="3668082"/>
              <a:chOff x="10818813" y="5471160"/>
              <a:chExt cx="1373187" cy="1798320"/>
            </a:xfrm>
          </p:grpSpPr>
          <p:sp>
            <p:nvSpPr>
              <p:cNvPr id="8" name="Aitds2-1"/>
              <p:cNvSpPr/>
              <p:nvPr/>
            </p:nvSpPr>
            <p:spPr>
              <a:xfrm>
                <a:off x="10820400" y="5471160"/>
                <a:ext cx="1371600" cy="179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Group 4"/>
              <p:cNvGrpSpPr>
                <a:grpSpLocks noChangeAspect="1"/>
              </p:cNvGrpSpPr>
              <p:nvPr/>
            </p:nvGrpSpPr>
            <p:grpSpPr bwMode="auto">
              <a:xfrm>
                <a:off x="10818813" y="5476875"/>
                <a:ext cx="1373187" cy="1792288"/>
                <a:chOff x="6815" y="3450"/>
                <a:chExt cx="865" cy="1129"/>
              </a:xfrm>
            </p:grpSpPr>
            <p:sp>
              <p:nvSpPr>
                <p:cNvPr id="10" name="Aitds2-2"/>
                <p:cNvSpPr>
                  <a:spLocks noChangeAspect="1" noChangeArrowheads="1" noTextEdit="1"/>
                </p:cNvSpPr>
                <p:nvPr/>
              </p:nvSpPr>
              <p:spPr bwMode="auto">
                <a:xfrm>
                  <a:off x="6815" y="3450"/>
                  <a:ext cx="865"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Aitds2-3"/>
                <p:cNvSpPr>
                  <a:spLocks noEditPoints="1"/>
                </p:cNvSpPr>
                <p:nvPr/>
              </p:nvSpPr>
              <p:spPr bwMode="auto">
                <a:xfrm>
                  <a:off x="6815" y="3446"/>
                  <a:ext cx="861" cy="1137"/>
                </a:xfrm>
                <a:custGeom>
                  <a:avLst/>
                  <a:gdLst>
                    <a:gd name="T0" fmla="*/ 836 w 861"/>
                    <a:gd name="T1" fmla="*/ 26 h 1137"/>
                    <a:gd name="T2" fmla="*/ 22 w 861"/>
                    <a:gd name="T3" fmla="*/ 1112 h 1137"/>
                    <a:gd name="T4" fmla="*/ 836 w 861"/>
                    <a:gd name="T5" fmla="*/ 1112 h 1137"/>
                    <a:gd name="T6" fmla="*/ 861 w 861"/>
                    <a:gd name="T7" fmla="*/ 0 h 1137"/>
                    <a:gd name="T8" fmla="*/ 0 w 861"/>
                    <a:gd name="T9" fmla="*/ 1137 h 1137"/>
                    <a:gd name="T10" fmla="*/ 847 w 861"/>
                    <a:gd name="T11" fmla="*/ 0 h 1137"/>
                    <a:gd name="T12" fmla="*/ 512 w 861"/>
                    <a:gd name="T13" fmla="*/ 302 h 1137"/>
                    <a:gd name="T14" fmla="*/ 108 w 861"/>
                    <a:gd name="T15" fmla="*/ 266 h 1137"/>
                    <a:gd name="T16" fmla="*/ 512 w 861"/>
                    <a:gd name="T17" fmla="*/ 302 h 1137"/>
                    <a:gd name="T18" fmla="*/ 775 w 861"/>
                    <a:gd name="T19" fmla="*/ 302 h 1137"/>
                    <a:gd name="T20" fmla="*/ 566 w 861"/>
                    <a:gd name="T21" fmla="*/ 76 h 1137"/>
                    <a:gd name="T22" fmla="*/ 775 w 861"/>
                    <a:gd name="T23" fmla="*/ 302 h 1137"/>
                    <a:gd name="T24" fmla="*/ 753 w 861"/>
                    <a:gd name="T25" fmla="*/ 1036 h 1137"/>
                    <a:gd name="T26" fmla="*/ 274 w 861"/>
                    <a:gd name="T27" fmla="*/ 1000 h 1137"/>
                    <a:gd name="T28" fmla="*/ 753 w 861"/>
                    <a:gd name="T29" fmla="*/ 1036 h 1137"/>
                    <a:gd name="T30" fmla="*/ 108 w 861"/>
                    <a:gd name="T31" fmla="*/ 1000 h 1137"/>
                    <a:gd name="T32" fmla="*/ 252 w 861"/>
                    <a:gd name="T33" fmla="*/ 1036 h 1137"/>
                    <a:gd name="T34" fmla="*/ 108 w 861"/>
                    <a:gd name="T35" fmla="*/ 1000 h 1137"/>
                    <a:gd name="T36" fmla="*/ 108 w 861"/>
                    <a:gd name="T37" fmla="*/ 929 h 1137"/>
                    <a:gd name="T38" fmla="*/ 252 w 861"/>
                    <a:gd name="T39" fmla="*/ 965 h 1137"/>
                    <a:gd name="T40" fmla="*/ 108 w 861"/>
                    <a:gd name="T41" fmla="*/ 929 h 1137"/>
                    <a:gd name="T42" fmla="*/ 108 w 861"/>
                    <a:gd name="T43" fmla="*/ 854 h 1137"/>
                    <a:gd name="T44" fmla="*/ 252 w 861"/>
                    <a:gd name="T45" fmla="*/ 889 h 1137"/>
                    <a:gd name="T46" fmla="*/ 108 w 861"/>
                    <a:gd name="T47" fmla="*/ 854 h 1137"/>
                    <a:gd name="T48" fmla="*/ 108 w 861"/>
                    <a:gd name="T49" fmla="*/ 782 h 1137"/>
                    <a:gd name="T50" fmla="*/ 252 w 861"/>
                    <a:gd name="T51" fmla="*/ 818 h 1137"/>
                    <a:gd name="T52" fmla="*/ 108 w 861"/>
                    <a:gd name="T53" fmla="*/ 782 h 1137"/>
                    <a:gd name="T54" fmla="*/ 108 w 861"/>
                    <a:gd name="T55" fmla="*/ 710 h 1137"/>
                    <a:gd name="T56" fmla="*/ 252 w 861"/>
                    <a:gd name="T57" fmla="*/ 746 h 1137"/>
                    <a:gd name="T58" fmla="*/ 108 w 861"/>
                    <a:gd name="T59" fmla="*/ 710 h 1137"/>
                    <a:gd name="T60" fmla="*/ 108 w 861"/>
                    <a:gd name="T61" fmla="*/ 635 h 1137"/>
                    <a:gd name="T62" fmla="*/ 252 w 861"/>
                    <a:gd name="T63" fmla="*/ 671 h 1137"/>
                    <a:gd name="T64" fmla="*/ 108 w 861"/>
                    <a:gd name="T65" fmla="*/ 635 h 1137"/>
                    <a:gd name="T66" fmla="*/ 108 w 861"/>
                    <a:gd name="T67" fmla="*/ 563 h 1137"/>
                    <a:gd name="T68" fmla="*/ 252 w 861"/>
                    <a:gd name="T69" fmla="*/ 599 h 1137"/>
                    <a:gd name="T70" fmla="*/ 108 w 861"/>
                    <a:gd name="T71" fmla="*/ 563 h 1137"/>
                    <a:gd name="T72" fmla="*/ 753 w 861"/>
                    <a:gd name="T73" fmla="*/ 599 h 1137"/>
                    <a:gd name="T74" fmla="*/ 274 w 861"/>
                    <a:gd name="T75" fmla="*/ 563 h 1137"/>
                    <a:gd name="T76" fmla="*/ 753 w 861"/>
                    <a:gd name="T77" fmla="*/ 599 h 1137"/>
                    <a:gd name="T78" fmla="*/ 753 w 861"/>
                    <a:gd name="T79" fmla="*/ 671 h 1137"/>
                    <a:gd name="T80" fmla="*/ 274 w 861"/>
                    <a:gd name="T81" fmla="*/ 635 h 1137"/>
                    <a:gd name="T82" fmla="*/ 753 w 861"/>
                    <a:gd name="T83" fmla="*/ 671 h 1137"/>
                    <a:gd name="T84" fmla="*/ 753 w 861"/>
                    <a:gd name="T85" fmla="*/ 746 h 1137"/>
                    <a:gd name="T86" fmla="*/ 274 w 861"/>
                    <a:gd name="T87" fmla="*/ 710 h 1137"/>
                    <a:gd name="T88" fmla="*/ 753 w 861"/>
                    <a:gd name="T89" fmla="*/ 746 h 1137"/>
                    <a:gd name="T90" fmla="*/ 753 w 861"/>
                    <a:gd name="T91" fmla="*/ 818 h 1137"/>
                    <a:gd name="T92" fmla="*/ 274 w 861"/>
                    <a:gd name="T93" fmla="*/ 782 h 1137"/>
                    <a:gd name="T94" fmla="*/ 753 w 861"/>
                    <a:gd name="T95" fmla="*/ 818 h 1137"/>
                    <a:gd name="T96" fmla="*/ 753 w 861"/>
                    <a:gd name="T97" fmla="*/ 889 h 1137"/>
                    <a:gd name="T98" fmla="*/ 274 w 861"/>
                    <a:gd name="T99" fmla="*/ 854 h 1137"/>
                    <a:gd name="T100" fmla="*/ 753 w 861"/>
                    <a:gd name="T101" fmla="*/ 889 h 1137"/>
                    <a:gd name="T102" fmla="*/ 753 w 861"/>
                    <a:gd name="T103" fmla="*/ 965 h 1137"/>
                    <a:gd name="T104" fmla="*/ 274 w 861"/>
                    <a:gd name="T105" fmla="*/ 929 h 1137"/>
                    <a:gd name="T106" fmla="*/ 753 w 861"/>
                    <a:gd name="T107" fmla="*/ 965 h 1137"/>
                    <a:gd name="T108" fmla="*/ 753 w 861"/>
                    <a:gd name="T109" fmla="*/ 445 h 1137"/>
                    <a:gd name="T110" fmla="*/ 108 w 861"/>
                    <a:gd name="T111" fmla="*/ 409 h 1137"/>
                    <a:gd name="T112" fmla="*/ 753 w 861"/>
                    <a:gd name="T113" fmla="*/ 445 h 1137"/>
                    <a:gd name="T114" fmla="*/ 753 w 861"/>
                    <a:gd name="T115" fmla="*/ 373 h 1137"/>
                    <a:gd name="T116" fmla="*/ 108 w 861"/>
                    <a:gd name="T117" fmla="*/ 337 h 1137"/>
                    <a:gd name="T118" fmla="*/ 753 w 861"/>
                    <a:gd name="T119" fmla="*/ 373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1137">
                      <a:moveTo>
                        <a:pt x="836" y="1112"/>
                      </a:moveTo>
                      <a:lnTo>
                        <a:pt x="836" y="26"/>
                      </a:lnTo>
                      <a:lnTo>
                        <a:pt x="22" y="26"/>
                      </a:lnTo>
                      <a:lnTo>
                        <a:pt x="22" y="1112"/>
                      </a:lnTo>
                      <a:lnTo>
                        <a:pt x="836" y="1112"/>
                      </a:lnTo>
                      <a:lnTo>
                        <a:pt x="836" y="1112"/>
                      </a:lnTo>
                      <a:close/>
                      <a:moveTo>
                        <a:pt x="847" y="0"/>
                      </a:moveTo>
                      <a:lnTo>
                        <a:pt x="861" y="0"/>
                      </a:lnTo>
                      <a:lnTo>
                        <a:pt x="861" y="1137"/>
                      </a:lnTo>
                      <a:lnTo>
                        <a:pt x="0" y="1137"/>
                      </a:lnTo>
                      <a:lnTo>
                        <a:pt x="0" y="0"/>
                      </a:lnTo>
                      <a:lnTo>
                        <a:pt x="847" y="0"/>
                      </a:lnTo>
                      <a:lnTo>
                        <a:pt x="847" y="0"/>
                      </a:lnTo>
                      <a:close/>
                      <a:moveTo>
                        <a:pt x="512" y="302"/>
                      </a:moveTo>
                      <a:lnTo>
                        <a:pt x="108" y="302"/>
                      </a:lnTo>
                      <a:lnTo>
                        <a:pt x="108" y="266"/>
                      </a:lnTo>
                      <a:lnTo>
                        <a:pt x="512" y="266"/>
                      </a:lnTo>
                      <a:lnTo>
                        <a:pt x="512" y="302"/>
                      </a:lnTo>
                      <a:lnTo>
                        <a:pt x="512" y="302"/>
                      </a:lnTo>
                      <a:close/>
                      <a:moveTo>
                        <a:pt x="775" y="302"/>
                      </a:moveTo>
                      <a:lnTo>
                        <a:pt x="566" y="302"/>
                      </a:lnTo>
                      <a:lnTo>
                        <a:pt x="566" y="76"/>
                      </a:lnTo>
                      <a:lnTo>
                        <a:pt x="775" y="76"/>
                      </a:lnTo>
                      <a:lnTo>
                        <a:pt x="775" y="302"/>
                      </a:lnTo>
                      <a:lnTo>
                        <a:pt x="775" y="302"/>
                      </a:lnTo>
                      <a:close/>
                      <a:moveTo>
                        <a:pt x="753" y="1036"/>
                      </a:moveTo>
                      <a:lnTo>
                        <a:pt x="274" y="1036"/>
                      </a:lnTo>
                      <a:lnTo>
                        <a:pt x="274" y="1000"/>
                      </a:lnTo>
                      <a:lnTo>
                        <a:pt x="753" y="1000"/>
                      </a:lnTo>
                      <a:lnTo>
                        <a:pt x="753" y="1036"/>
                      </a:lnTo>
                      <a:lnTo>
                        <a:pt x="753" y="1036"/>
                      </a:lnTo>
                      <a:close/>
                      <a:moveTo>
                        <a:pt x="108" y="1000"/>
                      </a:moveTo>
                      <a:lnTo>
                        <a:pt x="252" y="1000"/>
                      </a:lnTo>
                      <a:lnTo>
                        <a:pt x="252" y="1036"/>
                      </a:lnTo>
                      <a:lnTo>
                        <a:pt x="108" y="1036"/>
                      </a:lnTo>
                      <a:lnTo>
                        <a:pt x="108" y="1000"/>
                      </a:lnTo>
                      <a:lnTo>
                        <a:pt x="108" y="1000"/>
                      </a:lnTo>
                      <a:close/>
                      <a:moveTo>
                        <a:pt x="108" y="929"/>
                      </a:moveTo>
                      <a:lnTo>
                        <a:pt x="252" y="929"/>
                      </a:lnTo>
                      <a:lnTo>
                        <a:pt x="252" y="965"/>
                      </a:lnTo>
                      <a:lnTo>
                        <a:pt x="108" y="965"/>
                      </a:lnTo>
                      <a:lnTo>
                        <a:pt x="108" y="929"/>
                      </a:lnTo>
                      <a:lnTo>
                        <a:pt x="108" y="929"/>
                      </a:lnTo>
                      <a:close/>
                      <a:moveTo>
                        <a:pt x="108" y="854"/>
                      </a:moveTo>
                      <a:lnTo>
                        <a:pt x="252" y="854"/>
                      </a:lnTo>
                      <a:lnTo>
                        <a:pt x="252" y="889"/>
                      </a:lnTo>
                      <a:lnTo>
                        <a:pt x="108" y="889"/>
                      </a:lnTo>
                      <a:lnTo>
                        <a:pt x="108" y="854"/>
                      </a:lnTo>
                      <a:lnTo>
                        <a:pt x="108" y="854"/>
                      </a:lnTo>
                      <a:close/>
                      <a:moveTo>
                        <a:pt x="108" y="782"/>
                      </a:moveTo>
                      <a:lnTo>
                        <a:pt x="252" y="782"/>
                      </a:lnTo>
                      <a:lnTo>
                        <a:pt x="252" y="818"/>
                      </a:lnTo>
                      <a:lnTo>
                        <a:pt x="108" y="818"/>
                      </a:lnTo>
                      <a:lnTo>
                        <a:pt x="108" y="782"/>
                      </a:lnTo>
                      <a:lnTo>
                        <a:pt x="108" y="782"/>
                      </a:lnTo>
                      <a:close/>
                      <a:moveTo>
                        <a:pt x="108" y="710"/>
                      </a:moveTo>
                      <a:lnTo>
                        <a:pt x="252" y="710"/>
                      </a:lnTo>
                      <a:lnTo>
                        <a:pt x="252" y="746"/>
                      </a:lnTo>
                      <a:lnTo>
                        <a:pt x="108" y="746"/>
                      </a:lnTo>
                      <a:lnTo>
                        <a:pt x="108" y="710"/>
                      </a:lnTo>
                      <a:lnTo>
                        <a:pt x="108" y="710"/>
                      </a:lnTo>
                      <a:close/>
                      <a:moveTo>
                        <a:pt x="108" y="635"/>
                      </a:moveTo>
                      <a:lnTo>
                        <a:pt x="252" y="635"/>
                      </a:lnTo>
                      <a:lnTo>
                        <a:pt x="252" y="671"/>
                      </a:lnTo>
                      <a:lnTo>
                        <a:pt x="108" y="671"/>
                      </a:lnTo>
                      <a:lnTo>
                        <a:pt x="108" y="635"/>
                      </a:lnTo>
                      <a:lnTo>
                        <a:pt x="108" y="635"/>
                      </a:lnTo>
                      <a:close/>
                      <a:moveTo>
                        <a:pt x="108" y="563"/>
                      </a:moveTo>
                      <a:lnTo>
                        <a:pt x="252" y="563"/>
                      </a:lnTo>
                      <a:lnTo>
                        <a:pt x="252" y="599"/>
                      </a:lnTo>
                      <a:lnTo>
                        <a:pt x="108" y="599"/>
                      </a:lnTo>
                      <a:lnTo>
                        <a:pt x="108" y="563"/>
                      </a:lnTo>
                      <a:lnTo>
                        <a:pt x="108" y="563"/>
                      </a:lnTo>
                      <a:close/>
                      <a:moveTo>
                        <a:pt x="753" y="599"/>
                      </a:moveTo>
                      <a:lnTo>
                        <a:pt x="274" y="599"/>
                      </a:lnTo>
                      <a:lnTo>
                        <a:pt x="274" y="563"/>
                      </a:lnTo>
                      <a:lnTo>
                        <a:pt x="753" y="563"/>
                      </a:lnTo>
                      <a:lnTo>
                        <a:pt x="753" y="599"/>
                      </a:lnTo>
                      <a:lnTo>
                        <a:pt x="753" y="599"/>
                      </a:lnTo>
                      <a:close/>
                      <a:moveTo>
                        <a:pt x="753" y="671"/>
                      </a:moveTo>
                      <a:lnTo>
                        <a:pt x="274" y="671"/>
                      </a:lnTo>
                      <a:lnTo>
                        <a:pt x="274" y="635"/>
                      </a:lnTo>
                      <a:lnTo>
                        <a:pt x="753" y="635"/>
                      </a:lnTo>
                      <a:lnTo>
                        <a:pt x="753" y="671"/>
                      </a:lnTo>
                      <a:lnTo>
                        <a:pt x="753" y="671"/>
                      </a:lnTo>
                      <a:close/>
                      <a:moveTo>
                        <a:pt x="753" y="746"/>
                      </a:moveTo>
                      <a:lnTo>
                        <a:pt x="274" y="746"/>
                      </a:lnTo>
                      <a:lnTo>
                        <a:pt x="274" y="710"/>
                      </a:lnTo>
                      <a:lnTo>
                        <a:pt x="753" y="710"/>
                      </a:lnTo>
                      <a:lnTo>
                        <a:pt x="753" y="746"/>
                      </a:lnTo>
                      <a:lnTo>
                        <a:pt x="753" y="746"/>
                      </a:lnTo>
                      <a:close/>
                      <a:moveTo>
                        <a:pt x="753" y="818"/>
                      </a:moveTo>
                      <a:lnTo>
                        <a:pt x="274" y="818"/>
                      </a:lnTo>
                      <a:lnTo>
                        <a:pt x="274" y="782"/>
                      </a:lnTo>
                      <a:lnTo>
                        <a:pt x="753" y="782"/>
                      </a:lnTo>
                      <a:lnTo>
                        <a:pt x="753" y="818"/>
                      </a:lnTo>
                      <a:lnTo>
                        <a:pt x="753" y="818"/>
                      </a:lnTo>
                      <a:close/>
                      <a:moveTo>
                        <a:pt x="753" y="889"/>
                      </a:moveTo>
                      <a:lnTo>
                        <a:pt x="274" y="889"/>
                      </a:lnTo>
                      <a:lnTo>
                        <a:pt x="274" y="854"/>
                      </a:lnTo>
                      <a:lnTo>
                        <a:pt x="753" y="854"/>
                      </a:lnTo>
                      <a:lnTo>
                        <a:pt x="753" y="889"/>
                      </a:lnTo>
                      <a:lnTo>
                        <a:pt x="753" y="889"/>
                      </a:lnTo>
                      <a:close/>
                      <a:moveTo>
                        <a:pt x="753" y="965"/>
                      </a:moveTo>
                      <a:lnTo>
                        <a:pt x="274" y="965"/>
                      </a:lnTo>
                      <a:lnTo>
                        <a:pt x="274" y="929"/>
                      </a:lnTo>
                      <a:lnTo>
                        <a:pt x="753" y="929"/>
                      </a:lnTo>
                      <a:lnTo>
                        <a:pt x="753" y="965"/>
                      </a:lnTo>
                      <a:lnTo>
                        <a:pt x="753" y="965"/>
                      </a:lnTo>
                      <a:close/>
                      <a:moveTo>
                        <a:pt x="753" y="445"/>
                      </a:moveTo>
                      <a:lnTo>
                        <a:pt x="108" y="445"/>
                      </a:lnTo>
                      <a:lnTo>
                        <a:pt x="108" y="409"/>
                      </a:lnTo>
                      <a:lnTo>
                        <a:pt x="753" y="409"/>
                      </a:lnTo>
                      <a:lnTo>
                        <a:pt x="753" y="445"/>
                      </a:lnTo>
                      <a:lnTo>
                        <a:pt x="753" y="445"/>
                      </a:lnTo>
                      <a:close/>
                      <a:moveTo>
                        <a:pt x="753" y="373"/>
                      </a:moveTo>
                      <a:lnTo>
                        <a:pt x="108" y="373"/>
                      </a:lnTo>
                      <a:lnTo>
                        <a:pt x="108" y="337"/>
                      </a:lnTo>
                      <a:lnTo>
                        <a:pt x="753" y="337"/>
                      </a:lnTo>
                      <a:lnTo>
                        <a:pt x="753" y="373"/>
                      </a:lnTo>
                      <a:lnTo>
                        <a:pt x="753" y="373"/>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endParaRPr>
                </a:p>
              </p:txBody>
            </p:sp>
          </p:grpSp>
        </p:grpSp>
        <p:pic>
          <p:nvPicPr>
            <p:cNvPr id="13" name="Aitds4" descr="图片包含 游戏机, 画, 标志&#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18438" y="2273064"/>
              <a:ext cx="792832" cy="445750"/>
            </a:xfrm>
            <a:prstGeom prst="rect">
              <a:avLst/>
            </a:prstGeom>
          </p:spPr>
        </p:pic>
        <p:sp>
          <p:nvSpPr>
            <p:cNvPr id="14" name="Aitds5"/>
            <p:cNvSpPr/>
            <p:nvPr/>
          </p:nvSpPr>
          <p:spPr>
            <a:xfrm>
              <a:off x="808074" y="2273064"/>
              <a:ext cx="1467068" cy="400110"/>
            </a:xfrm>
            <a:prstGeom prst="rect">
              <a:avLst/>
            </a:prstGeom>
          </p:spPr>
          <p:txBody>
            <a:bodyPr wrap="none">
              <a:spAutoFit/>
            </a:bodyPr>
            <a:lstStyle/>
            <a:p>
              <a:pPr lvl="0" algn="ct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机遇与挑战</a:t>
              </a: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Aitds2"/>
          <p:cNvGrpSpPr/>
          <p:nvPr>
            <p:custDataLst>
              <p:tags r:id="rId2"/>
            </p:custDataLst>
          </p:nvPr>
        </p:nvGrpSpPr>
        <p:grpSpPr>
          <a:xfrm>
            <a:off x="4394729" y="2357397"/>
            <a:ext cx="6845347" cy="321237"/>
            <a:chOff x="947249" y="763356"/>
            <a:chExt cx="10549116" cy="388934"/>
          </a:xfrm>
        </p:grpSpPr>
        <p:sp>
          <p:nvSpPr>
            <p:cNvPr id="16" name="Aitds2-1"/>
            <p:cNvSpPr/>
            <p:nvPr>
              <p:custDataLst>
                <p:tags r:id="rId3"/>
              </p:custDataLst>
            </p:nvPr>
          </p:nvSpPr>
          <p:spPr>
            <a:xfrm>
              <a:off x="5890168" y="763356"/>
              <a:ext cx="524903"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17" name="Aitds2-2"/>
            <p:cNvSpPr/>
            <p:nvPr>
              <p:custDataLst>
                <p:tags r:id="rId4"/>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fltVal val="0"/>
                                          </p:val>
                                        </p:tav>
                                        <p:tav tm="100000">
                                          <p:val>
                                            <p:strVal val="#ppt_h"/>
                                          </p:val>
                                        </p:tav>
                                      </p:tavLst>
                                    </p:anim>
                                    <p:animEffect transition="in" filter="fade">
                                      <p:cBhvr>
                                        <p:cTn id="14" dur="750"/>
                                        <p:tgtEl>
                                          <p:spTgt spid="5"/>
                                        </p:tgtEl>
                                      </p:cBhvr>
                                    </p:animEffect>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par>
                                <p:cTn id="19" presetID="31" presetClass="entr" presetSubtype="0" fill="hold" grpId="0" nodeType="withEffect">
                                  <p:stCondLst>
                                    <p:cond delay="0"/>
                                  </p:stCondLst>
                                  <p:iterate type="lt">
                                    <p:tmPct val="476"/>
                                  </p:iterate>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 calcmode="lin" valueType="num">
                                      <p:cBhvr>
                                        <p:cTn id="23" dur="750" fill="hold"/>
                                        <p:tgtEl>
                                          <p:spTgt spid="12"/>
                                        </p:tgtEl>
                                        <p:attrNameLst>
                                          <p:attrName>style.rotation</p:attrName>
                                        </p:attrNameLst>
                                      </p:cBhvr>
                                      <p:tavLst>
                                        <p:tav tm="0">
                                          <p:val>
                                            <p:fltVal val="90"/>
                                          </p:val>
                                        </p:tav>
                                        <p:tav tm="100000">
                                          <p:val>
                                            <p:fltVal val="0"/>
                                          </p:val>
                                        </p:tav>
                                      </p:tavLst>
                                    </p:anim>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8603" y="1353603"/>
            <a:ext cx="595056" cy="551640"/>
            <a:chOff x="-718574" y="2471579"/>
            <a:chExt cx="327978" cy="1492804"/>
          </a:xfrm>
        </p:grpSpPr>
        <p:sp>
          <p:nvSpPr>
            <p:cNvPr id="3" name="Rectangle 11"/>
            <p:cNvSpPr>
              <a:spLocks noChangeArrowheads="1"/>
            </p:cNvSpPr>
            <p:nvPr/>
          </p:nvSpPr>
          <p:spPr bwMode="auto">
            <a:xfrm>
              <a:off x="-718574" y="2471579"/>
              <a:ext cx="327978" cy="1492804"/>
            </a:xfrm>
            <a:prstGeom prst="rect">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2000">
                <a:solidFill>
                  <a:schemeClr val="bg1"/>
                </a:solidFill>
                <a:latin typeface="+mn-ea"/>
                <a:ea typeface="+mn-ea"/>
                <a:cs typeface="+mn-ea"/>
                <a:sym typeface="+mn-lt"/>
              </a:endParaRPr>
            </a:p>
          </p:txBody>
        </p:sp>
        <p:sp>
          <p:nvSpPr>
            <p:cNvPr id="4" name="矩形 38"/>
            <p:cNvSpPr>
              <a:spLocks noChangeArrowheads="1"/>
            </p:cNvSpPr>
            <p:nvPr/>
          </p:nvSpPr>
          <p:spPr bwMode="auto">
            <a:xfrm>
              <a:off x="-702637" y="2487599"/>
              <a:ext cx="296095" cy="14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法</a:t>
              </a:r>
              <a:endParaRPr lang="zh-CN" altLang="en-US" sz="2800" b="1" dirty="0">
                <a:solidFill>
                  <a:schemeClr val="bg1"/>
                </a:solidFill>
                <a:latin typeface="+mn-ea"/>
                <a:ea typeface="+mn-ea"/>
                <a:cs typeface="+mn-ea"/>
                <a:sym typeface="+mn-lt"/>
              </a:endParaRPr>
            </a:p>
          </p:txBody>
        </p:sp>
      </p:grpSp>
      <p:grpSp>
        <p:nvGrpSpPr>
          <p:cNvPr id="5" name="组合 4"/>
          <p:cNvGrpSpPr/>
          <p:nvPr/>
        </p:nvGrpSpPr>
        <p:grpSpPr>
          <a:xfrm>
            <a:off x="1740237" y="1353602"/>
            <a:ext cx="595056" cy="551640"/>
            <a:chOff x="-718574" y="2471579"/>
            <a:chExt cx="327978" cy="1492804"/>
          </a:xfrm>
        </p:grpSpPr>
        <p:sp>
          <p:nvSpPr>
            <p:cNvPr id="6" name="Rectangle 11"/>
            <p:cNvSpPr>
              <a:spLocks noChangeArrowheads="1"/>
            </p:cNvSpPr>
            <p:nvPr/>
          </p:nvSpPr>
          <p:spPr bwMode="auto">
            <a:xfrm>
              <a:off x="-718574" y="2471579"/>
              <a:ext cx="327978" cy="1492804"/>
            </a:xfrm>
            <a:prstGeom prst="rect">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2000">
                <a:solidFill>
                  <a:schemeClr val="bg1"/>
                </a:solidFill>
                <a:latin typeface="+mn-ea"/>
                <a:ea typeface="+mn-ea"/>
                <a:cs typeface="+mn-ea"/>
                <a:sym typeface="+mn-lt"/>
              </a:endParaRPr>
            </a:p>
          </p:txBody>
        </p:sp>
        <p:sp>
          <p:nvSpPr>
            <p:cNvPr id="7" name="矩形 6"/>
            <p:cNvSpPr>
              <a:spLocks noChangeArrowheads="1"/>
            </p:cNvSpPr>
            <p:nvPr/>
          </p:nvSpPr>
          <p:spPr bwMode="auto">
            <a:xfrm>
              <a:off x="-702634" y="2521967"/>
              <a:ext cx="296095" cy="14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律</a:t>
              </a:r>
              <a:endParaRPr lang="zh-CN" altLang="en-US" sz="2800" b="1" dirty="0">
                <a:solidFill>
                  <a:schemeClr val="bg1"/>
                </a:solidFill>
                <a:latin typeface="+mn-ea"/>
                <a:ea typeface="+mn-ea"/>
                <a:cs typeface="+mn-ea"/>
                <a:sym typeface="+mn-lt"/>
              </a:endParaRPr>
            </a:p>
          </p:txBody>
        </p:sp>
      </p:grpSp>
      <p:grpSp>
        <p:nvGrpSpPr>
          <p:cNvPr id="8" name="组合 7"/>
          <p:cNvGrpSpPr/>
          <p:nvPr/>
        </p:nvGrpSpPr>
        <p:grpSpPr>
          <a:xfrm>
            <a:off x="2404555" y="1360584"/>
            <a:ext cx="595056" cy="551640"/>
            <a:chOff x="-718574" y="2471579"/>
            <a:chExt cx="327978" cy="1492804"/>
          </a:xfrm>
        </p:grpSpPr>
        <p:sp>
          <p:nvSpPr>
            <p:cNvPr id="9" name="Rectangle 11"/>
            <p:cNvSpPr>
              <a:spLocks noChangeArrowheads="1"/>
            </p:cNvSpPr>
            <p:nvPr/>
          </p:nvSpPr>
          <p:spPr bwMode="auto">
            <a:xfrm>
              <a:off x="-718574" y="2471579"/>
              <a:ext cx="327978" cy="1492804"/>
            </a:xfrm>
            <a:prstGeom prst="rect">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2000">
                <a:solidFill>
                  <a:schemeClr val="bg1"/>
                </a:solidFill>
                <a:latin typeface="+mn-ea"/>
                <a:ea typeface="+mn-ea"/>
                <a:cs typeface="+mn-ea"/>
                <a:sym typeface="+mn-lt"/>
              </a:endParaRPr>
            </a:p>
          </p:txBody>
        </p:sp>
        <p:sp>
          <p:nvSpPr>
            <p:cNvPr id="10" name="矩形 38"/>
            <p:cNvSpPr>
              <a:spLocks noChangeArrowheads="1"/>
            </p:cNvSpPr>
            <p:nvPr/>
          </p:nvSpPr>
          <p:spPr bwMode="auto">
            <a:xfrm>
              <a:off x="-704428" y="2487599"/>
              <a:ext cx="299683" cy="14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文</a:t>
              </a:r>
              <a:endParaRPr lang="en-US" sz="2800" b="1" dirty="0">
                <a:solidFill>
                  <a:schemeClr val="bg1"/>
                </a:solidFill>
                <a:latin typeface="+mn-ea"/>
                <a:ea typeface="+mn-ea"/>
                <a:cs typeface="+mn-ea"/>
                <a:sym typeface="+mn-lt"/>
              </a:endParaRPr>
            </a:p>
          </p:txBody>
        </p:sp>
      </p:grpSp>
      <p:grpSp>
        <p:nvGrpSpPr>
          <p:cNvPr id="11" name="组合 10"/>
          <p:cNvGrpSpPr/>
          <p:nvPr/>
        </p:nvGrpSpPr>
        <p:grpSpPr>
          <a:xfrm>
            <a:off x="3068873" y="1360584"/>
            <a:ext cx="595056" cy="551640"/>
            <a:chOff x="-718574" y="2471579"/>
            <a:chExt cx="327978" cy="1492804"/>
          </a:xfrm>
        </p:grpSpPr>
        <p:sp>
          <p:nvSpPr>
            <p:cNvPr id="12" name="Rectangle 11"/>
            <p:cNvSpPr>
              <a:spLocks noChangeArrowheads="1"/>
            </p:cNvSpPr>
            <p:nvPr/>
          </p:nvSpPr>
          <p:spPr bwMode="auto">
            <a:xfrm>
              <a:off x="-718574" y="2471579"/>
              <a:ext cx="327978" cy="1492804"/>
            </a:xfrm>
            <a:prstGeom prst="rect">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2000">
                <a:solidFill>
                  <a:schemeClr val="bg1"/>
                </a:solidFill>
                <a:latin typeface="+mn-ea"/>
                <a:ea typeface="+mn-ea"/>
                <a:cs typeface="+mn-ea"/>
                <a:sym typeface="+mn-lt"/>
              </a:endParaRPr>
            </a:p>
          </p:txBody>
        </p:sp>
        <p:sp>
          <p:nvSpPr>
            <p:cNvPr id="13" name="矩形 38"/>
            <p:cNvSpPr>
              <a:spLocks noChangeArrowheads="1"/>
            </p:cNvSpPr>
            <p:nvPr/>
          </p:nvSpPr>
          <p:spPr bwMode="auto">
            <a:xfrm>
              <a:off x="-704428" y="2487599"/>
              <a:ext cx="299683" cy="14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gn="ctr" defTabSz="914400" rtl="0">
                <a:defRPr/>
              </a:pPr>
              <a:r>
                <a:rPr lang="zh-CN" altLang="en-US" sz="2800" b="1" dirty="0">
                  <a:solidFill>
                    <a:schemeClr val="bg1"/>
                  </a:solidFill>
                  <a:latin typeface="+mn-ea"/>
                  <a:ea typeface="+mn-ea"/>
                  <a:cs typeface="+mn-ea"/>
                  <a:sym typeface="+mn-lt"/>
                </a:rPr>
                <a:t>件</a:t>
              </a:r>
              <a:endParaRPr lang="en-US" sz="2800" b="1" dirty="0">
                <a:solidFill>
                  <a:schemeClr val="bg1"/>
                </a:solidFill>
                <a:latin typeface="+mn-ea"/>
                <a:ea typeface="+mn-ea"/>
                <a:cs typeface="+mn-ea"/>
                <a:sym typeface="+mn-lt"/>
              </a:endParaRPr>
            </a:p>
          </p:txBody>
        </p:sp>
      </p:grpSp>
      <p:sp>
        <p:nvSpPr>
          <p:cNvPr id="19" name="矩形 18"/>
          <p:cNvSpPr>
            <a:spLocks noChangeArrowheads="1"/>
          </p:cNvSpPr>
          <p:nvPr/>
        </p:nvSpPr>
        <p:spPr bwMode="auto">
          <a:xfrm>
            <a:off x="1094608" y="4103862"/>
            <a:ext cx="9834786" cy="1090295"/>
          </a:xfrm>
          <a:prstGeom prst="rect">
            <a:avLst/>
          </a:prstGeom>
          <a:noFill/>
          <a:ln w="9525">
            <a:noFill/>
            <a:miter lim="800000"/>
          </a:ln>
        </p:spPr>
        <p:txBody>
          <a:bodyPr wrap="square" lIns="91431" tIns="45716" rIns="91431" bIns="45716">
            <a:spAutoFit/>
          </a:bodyPr>
          <a:lstStyle/>
          <a:p>
            <a:pPr algn="ctr" defTabSz="914400" rtl="0">
              <a:lnSpc>
                <a:spcPts val="3900"/>
              </a:lnSpc>
              <a:defRPr/>
            </a:pPr>
            <a:r>
              <a:rPr lang="zh-CN" altLang="en-US" sz="2000" kern="1200" dirty="0">
                <a:solidFill>
                  <a:schemeClr val="tx1"/>
                </a:solidFill>
                <a:latin typeface="+mn-lt"/>
                <a:ea typeface="+mn-ea"/>
                <a:cs typeface="+mn-ea"/>
                <a:sym typeface="+mn-lt"/>
              </a:rPr>
              <a:t>民办教育是中国特色社会主义教育的重要组成部分，民办教育同样坚持党的全面领导，同样需要贯彻落实党的教育方针。</a:t>
            </a:r>
            <a:endParaRPr lang="zh-CN" altLang="en-US" sz="2000" kern="1200" dirty="0">
              <a:solidFill>
                <a:schemeClr val="tx1"/>
              </a:solidFill>
              <a:latin typeface="+mn-lt"/>
              <a:ea typeface="+mn-ea"/>
              <a:cs typeface="+mn-ea"/>
              <a:sym typeface="+mn-lt"/>
            </a:endParaRPr>
          </a:p>
        </p:txBody>
      </p:sp>
      <p:grpSp>
        <p:nvGrpSpPr>
          <p:cNvPr id="31" name="组合 30"/>
          <p:cNvGrpSpPr/>
          <p:nvPr/>
        </p:nvGrpSpPr>
        <p:grpSpPr>
          <a:xfrm>
            <a:off x="2720161" y="3329554"/>
            <a:ext cx="6583680" cy="564263"/>
            <a:chOff x="-718574" y="2471581"/>
            <a:chExt cx="848194" cy="880381"/>
          </a:xfrm>
        </p:grpSpPr>
        <p:sp>
          <p:nvSpPr>
            <p:cNvPr id="32" name="Rectangle 11"/>
            <p:cNvSpPr>
              <a:spLocks noChangeArrowheads="1"/>
            </p:cNvSpPr>
            <p:nvPr/>
          </p:nvSpPr>
          <p:spPr bwMode="auto">
            <a:xfrm>
              <a:off x="-718574" y="2471581"/>
              <a:ext cx="848194" cy="880381"/>
            </a:xfrm>
            <a:prstGeom prst="roundRect">
              <a:avLst>
                <a:gd name="adj" fmla="val 50000"/>
              </a:avLst>
            </a:prstGeom>
            <a:solidFill>
              <a:srgbClr val="C00000"/>
            </a:solidFill>
            <a:ln w="28575">
              <a:gradFill>
                <a:gsLst>
                  <a:gs pos="100000">
                    <a:srgbClr val="FFFFFF"/>
                  </a:gs>
                  <a:gs pos="0">
                    <a:srgbClr val="FFFFFF">
                      <a:lumMod val="85000"/>
                    </a:srgbClr>
                  </a:gs>
                </a:gsLst>
                <a:lin ang="5400000" scaled="0"/>
              </a:gradFill>
            </a:ln>
            <a:effectLst/>
          </p:spPr>
          <p:txBody>
            <a:bodyPr anchor="ctr"/>
            <a:lstStyle/>
            <a:p>
              <a:pPr algn="ctr" defTabSz="914400" rtl="0">
                <a:defRPr/>
              </a:pPr>
              <a:endParaRPr lang="zh-CN" altLang="zh-CN" sz="1800" dirty="0">
                <a:solidFill>
                  <a:schemeClr val="bg1"/>
                </a:solidFill>
                <a:latin typeface="+mn-lt"/>
                <a:ea typeface="+mn-ea"/>
                <a:cs typeface="+mn-ea"/>
                <a:sym typeface="+mn-lt"/>
              </a:endParaRPr>
            </a:p>
          </p:txBody>
        </p:sp>
        <p:sp>
          <p:nvSpPr>
            <p:cNvPr id="33" name="矩形 38"/>
            <p:cNvSpPr>
              <a:spLocks noChangeArrowheads="1"/>
            </p:cNvSpPr>
            <p:nvPr/>
          </p:nvSpPr>
          <p:spPr bwMode="auto">
            <a:xfrm>
              <a:off x="-679160" y="2565062"/>
              <a:ext cx="773376" cy="76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defTabSz="914400" rtl="0">
                <a:defRPr/>
              </a:pPr>
              <a:r>
                <a:rPr lang="zh-CN" altLang="en-US" sz="2600" b="1" dirty="0">
                  <a:solidFill>
                    <a:schemeClr val="bg1"/>
                  </a:solidFill>
                  <a:latin typeface="+mn-lt"/>
                  <a:ea typeface="+mn-ea"/>
                  <a:cs typeface="+mn-ea"/>
                  <a:sym typeface="+mn-lt"/>
                </a:rPr>
                <a:t>明确提出</a:t>
              </a:r>
              <a:endParaRPr lang="zh-CN" altLang="en-US" sz="2600" b="1" dirty="0">
                <a:solidFill>
                  <a:schemeClr val="bg1"/>
                </a:solidFill>
                <a:latin typeface="+mn-lt"/>
                <a:ea typeface="+mn-ea"/>
                <a:cs typeface="+mn-ea"/>
                <a:sym typeface="+mn-lt"/>
              </a:endParaRPr>
            </a:p>
          </p:txBody>
        </p:sp>
      </p:grpSp>
      <p:cxnSp>
        <p:nvCxnSpPr>
          <p:cNvPr id="35" name="Aitds4"/>
          <p:cNvCxnSpPr>
            <a:endCxn id="42" idx="4"/>
          </p:cNvCxnSpPr>
          <p:nvPr/>
        </p:nvCxnSpPr>
        <p:spPr bwMode="auto">
          <a:xfrm>
            <a:off x="1691588" y="3013400"/>
            <a:ext cx="9095767" cy="0"/>
          </a:xfrm>
          <a:prstGeom prst="line">
            <a:avLst/>
          </a:prstGeom>
          <a:solidFill>
            <a:srgbClr val="BD2531"/>
          </a:solidFill>
          <a:ln w="9525" cap="flat" cmpd="sng" algn="ctr">
            <a:solidFill>
              <a:srgbClr val="3D3D3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Aitds5"/>
          <p:cNvSpPr txBox="1"/>
          <p:nvPr/>
        </p:nvSpPr>
        <p:spPr>
          <a:xfrm>
            <a:off x="1804688" y="2138948"/>
            <a:ext cx="8698914" cy="460375"/>
          </a:xfrm>
          <a:prstGeom prst="rect">
            <a:avLst/>
          </a:prstGeom>
          <a:noFill/>
        </p:spPr>
        <p:txBody>
          <a:bodyPr wrap="square" rtlCol="0">
            <a:spAutoFit/>
          </a:bodyPr>
          <a:lstStyle/>
          <a:p>
            <a:pPr algn="ctr" defTabSz="914400" rtl="0">
              <a:defRPr/>
            </a:pPr>
            <a:r>
              <a:rPr lang="en-US" altLang="zh-CN" sz="2400" b="1" kern="1200" dirty="0" smtClean="0">
                <a:solidFill>
                  <a:srgbClr val="C00000"/>
                </a:solidFill>
                <a:latin typeface="+mn-ea"/>
                <a:ea typeface="+mn-ea"/>
                <a:cs typeface="+mn-ea"/>
                <a:sym typeface="+mn-lt"/>
              </a:rPr>
              <a:t>《</a:t>
            </a:r>
            <a:r>
              <a:rPr lang="zh-CN" altLang="en-US" sz="2400" b="1" kern="1200" dirty="0" smtClean="0">
                <a:solidFill>
                  <a:srgbClr val="C00000"/>
                </a:solidFill>
                <a:latin typeface="+mn-ea"/>
                <a:ea typeface="+mn-ea"/>
                <a:cs typeface="+mn-ea"/>
                <a:sym typeface="+mn-lt"/>
              </a:rPr>
              <a:t>民办教育促进法</a:t>
            </a:r>
            <a:r>
              <a:rPr lang="en-US" altLang="zh-CN" sz="2400" b="1" kern="1200" dirty="0" smtClean="0">
                <a:solidFill>
                  <a:srgbClr val="C00000"/>
                </a:solidFill>
                <a:latin typeface="+mn-ea"/>
                <a:ea typeface="+mn-ea"/>
                <a:cs typeface="+mn-ea"/>
                <a:sym typeface="+mn-lt"/>
              </a:rPr>
              <a:t>》</a:t>
            </a:r>
            <a:endParaRPr lang="en-US" altLang="zh-CN" sz="3200" b="1" kern="1200" dirty="0">
              <a:solidFill>
                <a:srgbClr val="000000">
                  <a:lumMod val="95000"/>
                  <a:lumOff val="5000"/>
                </a:srgbClr>
              </a:solidFill>
              <a:latin typeface="+mn-ea"/>
              <a:ea typeface="+mn-ea"/>
              <a:cs typeface="+mn-ea"/>
              <a:sym typeface="+mn-lt"/>
            </a:endParaRPr>
          </a:p>
        </p:txBody>
      </p:sp>
      <p:grpSp>
        <p:nvGrpSpPr>
          <p:cNvPr id="37" name="Aitds6"/>
          <p:cNvGrpSpPr/>
          <p:nvPr/>
        </p:nvGrpSpPr>
        <p:grpSpPr>
          <a:xfrm>
            <a:off x="10284742" y="2251984"/>
            <a:ext cx="1012229" cy="761416"/>
            <a:chOff x="613246" y="2493034"/>
            <a:chExt cx="1324422" cy="996252"/>
          </a:xfrm>
        </p:grpSpPr>
        <p:grpSp>
          <p:nvGrpSpPr>
            <p:cNvPr id="38" name="组合 37"/>
            <p:cNvGrpSpPr/>
            <p:nvPr/>
          </p:nvGrpSpPr>
          <p:grpSpPr>
            <a:xfrm>
              <a:off x="613246" y="2493034"/>
              <a:ext cx="1324422" cy="996252"/>
              <a:chOff x="3202171" y="1462739"/>
              <a:chExt cx="1919019" cy="1443518"/>
            </a:xfrm>
          </p:grpSpPr>
          <p:grpSp>
            <p:nvGrpSpPr>
              <p:cNvPr id="40" name="组合 39"/>
              <p:cNvGrpSpPr/>
              <p:nvPr/>
            </p:nvGrpSpPr>
            <p:grpSpPr>
              <a:xfrm>
                <a:off x="3433282" y="1462739"/>
                <a:ext cx="1443518" cy="1443518"/>
                <a:chOff x="2681608" y="1294395"/>
                <a:chExt cx="1506218" cy="1506218"/>
              </a:xfrm>
            </p:grpSpPr>
            <p:sp>
              <p:nvSpPr>
                <p:cNvPr id="42" name="Aitds6-1"/>
                <p:cNvSpPr/>
                <p:nvPr/>
              </p:nvSpPr>
              <p:spPr>
                <a:xfrm>
                  <a:off x="2681608" y="1294395"/>
                  <a:ext cx="1506218" cy="1506218"/>
                </a:xfrm>
                <a:prstGeom prst="ellipse">
                  <a:avLst/>
                </a:prstGeom>
                <a:solidFill>
                  <a:schemeClr val="bg1"/>
                </a:solidFill>
                <a:ln w="12700" cap="flat" cmpd="sng" algn="ctr">
                  <a:solidFill>
                    <a:srgbClr val="C00000"/>
                  </a:solid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3" name="Aitds6-2"/>
                <p:cNvSpPr/>
                <p:nvPr/>
              </p:nvSpPr>
              <p:spPr bwMode="auto">
                <a:xfrm flipV="1">
                  <a:off x="2777383" y="1390167"/>
                  <a:ext cx="1314666" cy="1314675"/>
                </a:xfrm>
                <a:prstGeom prst="ellipse">
                  <a:avLst/>
                </a:prstGeom>
                <a:solidFill>
                  <a:srgbClr val="C00000"/>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sp>
              <p:nvSpPr>
                <p:cNvPr id="44" name="Aitds6-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latin typeface="+mn-ea"/>
                    <a:ea typeface="+mn-ea"/>
                    <a:sym typeface="字魂58号-创中黑-Regular" panose="00000500000000000000" pitchFamily="2" charset="-122"/>
                  </a:endParaRPr>
                </a:p>
              </p:txBody>
            </p:sp>
          </p:grpSp>
          <p:sp>
            <p:nvSpPr>
              <p:cNvPr id="41" name="Aitds6-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latin typeface="+mn-ea"/>
                  <a:ea typeface="+mn-ea"/>
                  <a:sym typeface="字魂58号-创中黑-Regular" panose="00000500000000000000" pitchFamily="2" charset="-122"/>
                </a:endParaRPr>
              </a:p>
            </p:txBody>
          </p:sp>
        </p:grpSp>
        <p:sp>
          <p:nvSpPr>
            <p:cNvPr id="39" name="Aitds6-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F00"/>
            </a:solidFill>
            <a:ln>
              <a:noFill/>
            </a:ln>
            <a:effectLst/>
          </p:spPr>
          <p:txBody>
            <a:bodyPr vert="horz" wrap="square" lIns="121920" tIns="60960" rIns="121920" bIns="60960" numCol="1" anchor="t" anchorCtr="0" compatLnSpc="1"/>
            <a:lstStyle/>
            <a:p>
              <a:pPr defTabSz="914400"/>
              <a:endParaRPr lang="zh-CN" altLang="en-US" sz="2400" dirty="0">
                <a:solidFill>
                  <a:prstClr val="black"/>
                </a:solidFill>
                <a:latin typeface="+mn-ea"/>
                <a:ea typeface="+mn-ea"/>
                <a:sym typeface="字魂58号-创中黑-Regular" panose="00000500000000000000" pitchFamily="2" charset="-122"/>
              </a:endParaRPr>
            </a:p>
          </p:txBody>
        </p:sp>
      </p:grpSp>
      <p:sp>
        <p:nvSpPr>
          <p:cNvPr id="45" name="Aitds7"/>
          <p:cNvSpPr/>
          <p:nvPr/>
        </p:nvSpPr>
        <p:spPr>
          <a:xfrm rot="18900000" flipH="1">
            <a:off x="1606678" y="2442447"/>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C0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ysClr val="window" lastClr="FFFFFF"/>
              </a:solidFill>
              <a:effectLst/>
              <a:uLnTx/>
              <a:uFillTx/>
              <a:latin typeface="+mn-ea"/>
              <a:ea typeface="+mn-ea"/>
              <a:sym typeface="字魂58号-创中黑-Regular" panose="00000500000000000000" pitchFamily="2" charset="-122"/>
            </a:endParaRPr>
          </a:p>
        </p:txBody>
      </p:sp>
      <p:sp>
        <p:nvSpPr>
          <p:cNvPr id="46" name="Aitds8"/>
          <p:cNvSpPr/>
          <p:nvPr/>
        </p:nvSpPr>
        <p:spPr>
          <a:xfrm flipH="1">
            <a:off x="1025614" y="2251984"/>
            <a:ext cx="609924" cy="609921"/>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rPr>
              <a:t>★</a:t>
            </a:r>
            <a:endParaRPr kumimoji="0" lang="zh-CN" altLang="en-US" sz="2000" b="1" i="0" u="none" strike="noStrike" kern="0" cap="none" spc="0" normalizeH="0" baseline="0" noProof="0" dirty="0">
              <a:ln>
                <a:noFill/>
              </a:ln>
              <a:gradFill>
                <a:gsLst>
                  <a:gs pos="100000">
                    <a:prstClr val="white"/>
                  </a:gs>
                  <a:gs pos="0">
                    <a:prstClr val="white">
                      <a:lumMod val="95000"/>
                    </a:prstClr>
                  </a:gs>
                </a:gsLst>
                <a:path path="circle">
                  <a:fillToRect l="100000" b="100000"/>
                </a:path>
              </a:gradFill>
              <a:effectLst/>
              <a:uLnTx/>
              <a:uFillTx/>
              <a:latin typeface="+mn-ea"/>
              <a:ea typeface="+mn-ea"/>
              <a:sym typeface="字魂58号-创中黑-Regular" panose="00000500000000000000" pitchFamily="2"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t="68938" b="1687"/>
          <a:stretch>
            <a:fillRect/>
          </a:stretch>
        </p:blipFill>
        <p:spPr>
          <a:xfrm>
            <a:off x="58145" y="5075840"/>
            <a:ext cx="12133855" cy="1782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 fill="hold"/>
                                        <p:tgtEl>
                                          <p:spTgt spid="5"/>
                                        </p:tgtEl>
                                        <p:attrNameLst>
                                          <p:attrName>ppt_x</p:attrName>
                                        </p:attrNameLst>
                                      </p:cBhvr>
                                      <p:tavLst>
                                        <p:tav tm="0">
                                          <p:val>
                                            <p:strVal val="#ppt_x"/>
                                          </p:val>
                                        </p:tav>
                                        <p:tav tm="100000">
                                          <p:val>
                                            <p:strVal val="#ppt_x"/>
                                          </p:val>
                                        </p:tav>
                                      </p:tavLst>
                                    </p:anim>
                                    <p:anim calcmode="lin" valueType="num">
                                      <p:cBhvr additive="base">
                                        <p:cTn id="13" dur="3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 fill="hold"/>
                                        <p:tgtEl>
                                          <p:spTgt spid="8"/>
                                        </p:tgtEl>
                                        <p:attrNameLst>
                                          <p:attrName>ppt_x</p:attrName>
                                        </p:attrNameLst>
                                      </p:cBhvr>
                                      <p:tavLst>
                                        <p:tav tm="0">
                                          <p:val>
                                            <p:strVal val="#ppt_x"/>
                                          </p:val>
                                        </p:tav>
                                        <p:tav tm="100000">
                                          <p:val>
                                            <p:strVal val="#ppt_x"/>
                                          </p:val>
                                        </p:tav>
                                      </p:tavLst>
                                    </p:anim>
                                    <p:anim calcmode="lin" valueType="num">
                                      <p:cBhvr additive="base">
                                        <p:cTn id="18" dur="30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300" fill="hold"/>
                                        <p:tgtEl>
                                          <p:spTgt spid="11"/>
                                        </p:tgtEl>
                                        <p:attrNameLst>
                                          <p:attrName>ppt_x</p:attrName>
                                        </p:attrNameLst>
                                      </p:cBhvr>
                                      <p:tavLst>
                                        <p:tav tm="0">
                                          <p:val>
                                            <p:strVal val="#ppt_x"/>
                                          </p:val>
                                        </p:tav>
                                        <p:tav tm="100000">
                                          <p:val>
                                            <p:strVal val="#ppt_x"/>
                                          </p:val>
                                        </p:tav>
                                      </p:tavLst>
                                    </p:anim>
                                    <p:anim calcmode="lin" valueType="num">
                                      <p:cBhvr additive="base">
                                        <p:cTn id="23" dur="3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p:tgtEl>
                                          <p:spTgt spid="45"/>
                                        </p:tgtEl>
                                        <p:attrNameLst>
                                          <p:attrName>ppt_x</p:attrName>
                                        </p:attrNameLst>
                                      </p:cBhvr>
                                      <p:tavLst>
                                        <p:tav tm="0">
                                          <p:val>
                                            <p:strVal val="#ppt_x-#ppt_w*1.125000"/>
                                          </p:val>
                                        </p:tav>
                                        <p:tav tm="100000">
                                          <p:val>
                                            <p:strVal val="#ppt_x"/>
                                          </p:val>
                                        </p:tav>
                                      </p:tavLst>
                                    </p:anim>
                                    <p:animEffect transition="in" filter="wipe(right)">
                                      <p:cBhvr>
                                        <p:cTn id="32" dur="500"/>
                                        <p:tgtEl>
                                          <p:spTgt spid="45"/>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Effect transition="in" filter="fade">
                                      <p:cBhvr>
                                        <p:cTn id="38" dur="500"/>
                                        <p:tgtEl>
                                          <p:spTgt spid="37"/>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childTnLst>
                          </p:cTn>
                        </p:par>
                        <p:par>
                          <p:cTn id="43" fill="hold">
                            <p:stCondLst>
                              <p:cond delay="4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400"/>
                                        <p:tgtEl>
                                          <p:spTgt spid="36"/>
                                        </p:tgtEl>
                                      </p:cBhvr>
                                    </p:animEffect>
                                    <p:anim calcmode="lin" valueType="num">
                                      <p:cBhvr>
                                        <p:cTn id="47" dur="400" fill="hold"/>
                                        <p:tgtEl>
                                          <p:spTgt spid="36"/>
                                        </p:tgtEl>
                                        <p:attrNameLst>
                                          <p:attrName>ppt_x</p:attrName>
                                        </p:attrNameLst>
                                      </p:cBhvr>
                                      <p:tavLst>
                                        <p:tav tm="0">
                                          <p:val>
                                            <p:strVal val="#ppt_x"/>
                                          </p:val>
                                        </p:tav>
                                        <p:tav tm="100000">
                                          <p:val>
                                            <p:strVal val="#ppt_x"/>
                                          </p:val>
                                        </p:tav>
                                      </p:tavLst>
                                    </p:anim>
                                    <p:anim calcmode="lin" valueType="num">
                                      <p:cBhvr>
                                        <p:cTn id="48" dur="400" fill="hold"/>
                                        <p:tgtEl>
                                          <p:spTgt spid="36"/>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2" presetClass="entr" presetSubtype="2"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1+#ppt_w/2"/>
                                          </p:val>
                                        </p:tav>
                                        <p:tav tm="100000">
                                          <p:val>
                                            <p:strVal val="#ppt_x"/>
                                          </p:val>
                                        </p:tav>
                                      </p:tavLst>
                                    </p:anim>
                                    <p:anim calcmode="lin" valueType="num">
                                      <p:cBhvr additive="base">
                                        <p:cTn id="53" dur="500" fill="hold"/>
                                        <p:tgtEl>
                                          <p:spTgt spid="31"/>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P spid="45" grpId="0" bldLvl="0" animBg="1"/>
      <p:bldP spid="4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itds1"/>
          <p:cNvSpPr/>
          <p:nvPr/>
        </p:nvSpPr>
        <p:spPr>
          <a:xfrm>
            <a:off x="221672" y="2320578"/>
            <a:ext cx="11785601" cy="36276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Aitds3"/>
          <p:cNvSpPr/>
          <p:nvPr/>
        </p:nvSpPr>
        <p:spPr>
          <a:xfrm>
            <a:off x="4549398" y="2320578"/>
            <a:ext cx="7282384" cy="3322955"/>
          </a:xfrm>
          <a:prstGeom prst="rect">
            <a:avLst/>
          </a:prstGeom>
        </p:spPr>
        <p:txBody>
          <a:bodyPr wrap="square">
            <a:spAutoFit/>
          </a:bodyPr>
          <a:lstStyle/>
          <a:p>
            <a:pPr algn="just">
              <a:lnSpc>
                <a:spcPct val="150000"/>
              </a:lnSpc>
            </a:pPr>
            <a:r>
              <a:rPr lang="en-US" altLang="zh-CN" sz="1800" dirty="0">
                <a:solidFill>
                  <a:schemeClr val="bg1"/>
                </a:solidFill>
                <a:latin typeface="+mn-lt"/>
                <a:ea typeface="+mn-ea"/>
                <a:cs typeface="+mn-ea"/>
              </a:rPr>
              <a:t>  </a:t>
            </a:r>
            <a:r>
              <a:rPr lang="en-US" altLang="zh-CN" sz="2000" b="1" dirty="0">
                <a:solidFill>
                  <a:schemeClr val="bg1"/>
                </a:solidFill>
                <a:latin typeface="+mn-lt"/>
                <a:ea typeface="+mn-ea"/>
                <a:cs typeface="+mn-ea"/>
              </a:rPr>
              <a:t>     </a:t>
            </a:r>
            <a:r>
              <a:rPr lang="zh-CN" sz="2000" b="1" dirty="0">
                <a:solidFill>
                  <a:schemeClr val="bg1"/>
                </a:solidFill>
                <a:latin typeface="+mn-lt"/>
                <a:ea typeface="+mn-ea"/>
                <a:cs typeface="+mn-ea"/>
              </a:rPr>
              <a:t>贯彻落实新时代党的教育方针，必须聚焦“培养什么人、怎样培养人、为谁培养人”这个教育根本问题，结合校情，深入落实立德树人根本任务，全面提高人才培养能力。</a:t>
            </a:r>
            <a:endParaRPr lang="zh-CN" sz="2000" b="1" dirty="0">
              <a:solidFill>
                <a:schemeClr val="bg1"/>
              </a:solidFill>
              <a:latin typeface="+mn-lt"/>
              <a:ea typeface="+mn-ea"/>
              <a:cs typeface="+mn-ea"/>
            </a:endParaRPr>
          </a:p>
          <a:p>
            <a:pPr algn="just">
              <a:lnSpc>
                <a:spcPct val="150000"/>
              </a:lnSpc>
            </a:pPr>
            <a:r>
              <a:rPr lang="zh-CN" sz="2000" b="1" dirty="0">
                <a:solidFill>
                  <a:schemeClr val="bg1"/>
                </a:solidFill>
                <a:latin typeface="+mn-lt"/>
                <a:ea typeface="+mn-ea"/>
                <a:cs typeface="+mn-ea"/>
              </a:rPr>
              <a:t> </a:t>
            </a:r>
            <a:r>
              <a:rPr lang="en-US" altLang="zh-CN" sz="2000" b="1" dirty="0">
                <a:solidFill>
                  <a:schemeClr val="bg1"/>
                </a:solidFill>
                <a:latin typeface="+mn-lt"/>
                <a:ea typeface="+mn-ea"/>
                <a:cs typeface="+mn-ea"/>
              </a:rPr>
              <a:t>      </a:t>
            </a:r>
            <a:r>
              <a:rPr lang="zh-CN" sz="2000" b="1" dirty="0">
                <a:solidFill>
                  <a:schemeClr val="bg1"/>
                </a:solidFill>
                <a:latin typeface="+mn-lt"/>
                <a:ea typeface="+mn-ea"/>
                <a:cs typeface="+mn-ea"/>
              </a:rPr>
              <a:t>希望同志们提高全面贯彻落实党对教育方针的政治站位和责任担当，把贯彻落实党的教育方针和实际内容的解决结合起来，在实践中，找到到底培养什么人、怎样培养人、为谁培养人，这个教育的根本内容上找到正确方向。</a:t>
            </a:r>
            <a:endParaRPr lang="zh-CN" sz="2000" b="1" dirty="0">
              <a:solidFill>
                <a:schemeClr val="bg1"/>
              </a:solidFill>
              <a:latin typeface="+mn-lt"/>
              <a:ea typeface="+mn-ea"/>
              <a:cs typeface="+mn-ea"/>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722628"/>
            <a:ext cx="4612220" cy="4612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568"/>
          <a:stretch>
            <a:fillRect/>
          </a:stretch>
        </p:blipFill>
        <p:spPr>
          <a:xfrm flipH="1">
            <a:off x="353987" y="443038"/>
            <a:ext cx="11040362" cy="597217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23437"/>
          <a:stretch>
            <a:fillRect/>
          </a:stretch>
        </p:blipFill>
        <p:spPr>
          <a:xfrm>
            <a:off x="0" y="2496344"/>
            <a:ext cx="11393714" cy="43616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b="6905"/>
          <a:stretch>
            <a:fillRect/>
          </a:stretch>
        </p:blipFill>
        <p:spPr>
          <a:xfrm flipH="1">
            <a:off x="0" y="2326821"/>
            <a:ext cx="9734550" cy="4531179"/>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555" t="21250" r="55937" b="15625"/>
          <a:stretch>
            <a:fillRect/>
          </a:stretch>
        </p:blipFill>
        <p:spPr>
          <a:xfrm flipH="1">
            <a:off x="8917044" y="4102100"/>
            <a:ext cx="3274954" cy="2755900"/>
          </a:xfrm>
          <a:prstGeom prst="rect">
            <a:avLst/>
          </a:prstGeom>
        </p:spPr>
      </p:pic>
      <p:sp>
        <p:nvSpPr>
          <p:cNvPr id="16" name="Aitds7"/>
          <p:cNvSpPr txBox="1"/>
          <p:nvPr/>
        </p:nvSpPr>
        <p:spPr>
          <a:xfrm>
            <a:off x="2798445" y="2569210"/>
            <a:ext cx="9199880" cy="768350"/>
          </a:xfrm>
          <a:prstGeom prst="rect">
            <a:avLst/>
          </a:prstGeom>
          <a:noFill/>
        </p:spPr>
        <p:txBody>
          <a:bodyPr wrap="square" rtlCol="0">
            <a:spAutoFit/>
          </a:bodyPr>
          <a:lstStyle/>
          <a:p>
            <a:pPr algn="just"/>
            <a:r>
              <a:rPr lang="zh-CN" altLang="en-US"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回顾百年教育路</a:t>
            </a:r>
            <a:r>
              <a:rPr lang="en-US" altLang="zh-CN"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启航时代新征程</a:t>
            </a:r>
            <a:endParaRPr lang="zh-CN" altLang="en-US" sz="4400" b="1" dirty="0" smtClean="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矩形 18"/>
          <p:cNvSpPr/>
          <p:nvPr/>
        </p:nvSpPr>
        <p:spPr>
          <a:xfrm>
            <a:off x="3470275" y="4102100"/>
            <a:ext cx="5752465" cy="460375"/>
          </a:xfrm>
          <a:prstGeom prst="rect">
            <a:avLst/>
          </a:prstGeom>
          <a:noFill/>
        </p:spPr>
        <p:txBody>
          <a:bodyPr wrap="square" rtlCol="0">
            <a:spAutoFit/>
          </a:bodyPr>
          <a:lstStyle/>
          <a:p>
            <a:pPr algn="r"/>
            <a:r>
              <a:rPr lang="en-US" altLang="zh-CN"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a:t>
            </a:r>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rPr>
              <a:t>认真贯彻党的教育方针</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lt"/>
            </a:endParaRPr>
          </a:p>
        </p:txBody>
      </p:sp>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7498" y="614818"/>
            <a:ext cx="1838325" cy="1486765"/>
          </a:xfrm>
          <a:prstGeom prst="rect">
            <a:avLst/>
          </a:prstGeom>
        </p:spPr>
      </p:pic>
      <p:pic>
        <p:nvPicPr>
          <p:cNvPr id="6" name="pd-5b7679f868371929">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48552" y="-694361"/>
            <a:ext cx="609600" cy="609600"/>
          </a:xfrm>
          <a:prstGeom prst="rect">
            <a:avLst/>
          </a:prstGeom>
        </p:spPr>
      </p:pic>
      <p:sp>
        <p:nvSpPr>
          <p:cNvPr id="7" name="Aitds7"/>
          <p:cNvSpPr txBox="1"/>
          <p:nvPr/>
        </p:nvSpPr>
        <p:spPr>
          <a:xfrm>
            <a:off x="5215255" y="4966970"/>
            <a:ext cx="2628900" cy="768350"/>
          </a:xfrm>
          <a:prstGeom prst="rect">
            <a:avLst/>
          </a:prstGeom>
          <a:noFill/>
        </p:spPr>
        <p:txBody>
          <a:bodyPr wrap="square" rtlCol="0">
            <a:spAutoFit/>
            <a:scene3d>
              <a:camera prst="orthographicFront"/>
              <a:lightRig rig="threePt" dir="t"/>
            </a:scene3d>
          </a:bodyPr>
          <a:p>
            <a:pPr algn="just"/>
            <a:r>
              <a:rPr lang="zh-CN" sz="4400" b="1"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感谢聆听</a:t>
            </a:r>
            <a:endParaRPr lang="zh-CN" sz="4400" b="1"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52" presetClass="entr" presetSubtype="0" fill="hold" grpId="0" nodeType="afterEffect">
                                  <p:stCondLst>
                                    <p:cond delay="0"/>
                                  </p:stCondLst>
                                  <p:iterate type="lt">
                                    <p:tmPct val="15000"/>
                                  </p:iterate>
                                  <p:childTnLst>
                                    <p:set>
                                      <p:cBhvr>
                                        <p:cTn id="35" dur="1" fill="hold">
                                          <p:stCondLst>
                                            <p:cond delay="0"/>
                                          </p:stCondLst>
                                        </p:cTn>
                                        <p:tgtEl>
                                          <p:spTgt spid="19"/>
                                        </p:tgtEl>
                                        <p:attrNameLst>
                                          <p:attrName>style.visibility</p:attrName>
                                        </p:attrNameLst>
                                      </p:cBhvr>
                                      <p:to>
                                        <p:strVal val="visible"/>
                                      </p:to>
                                    </p:set>
                                    <p:animScale>
                                      <p:cBhvr>
                                        <p:cTn id="36"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9"/>
                                        </p:tgtEl>
                                        <p:attrNameLst>
                                          <p:attrName>ppt_x</p:attrName>
                                          <p:attrName>ppt_y</p:attrName>
                                        </p:attrNameLst>
                                      </p:cBhvr>
                                    </p:animMotion>
                                    <p:animEffect transition="in" filter="fade">
                                      <p:cBhvr>
                                        <p:cTn id="38" dur="500"/>
                                        <p:tgtEl>
                                          <p:spTgt spid="19"/>
                                        </p:tgtEl>
                                      </p:cBhvr>
                                    </p:animEffect>
                                  </p:childTnLst>
                                </p:cTn>
                              </p:par>
                            </p:childTnLst>
                          </p:cTn>
                        </p:par>
                        <p:par>
                          <p:cTn id="39" fill="hold">
                            <p:stCondLst>
                              <p:cond delay="4825"/>
                            </p:stCondLst>
                            <p:childTnLst>
                              <p:par>
                                <p:cTn id="40" presetID="42"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remove" display="0">
                  <p:stCondLst>
                    <p:cond delay="indefinite"/>
                  </p:stCondLst>
                  <p:endCondLst>
                    <p:cond evt="onStopAudio" delay="0">
                      <p:tgtEl>
                        <p:sldTgt/>
                      </p:tgtEl>
                    </p:cond>
                  </p:endCondLst>
                </p:cTn>
                <p:tgtEl>
                  <p:spTgt spid="6"/>
                </p:tgtEl>
              </p:cMediaNode>
            </p:audio>
          </p:childTnLst>
        </p:cTn>
      </p:par>
    </p:tnLst>
    <p:bldLst>
      <p:bldP spid="16" grpId="0"/>
      <p:bldP spid="19"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13970"/>
            <a:ext cx="12192000" cy="6858000"/>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7214" r="30643"/>
          <a:stretch>
            <a:fillRect/>
          </a:stretch>
        </p:blipFill>
        <p:spPr>
          <a:xfrm>
            <a:off x="-58995" y="-132737"/>
            <a:ext cx="2875937" cy="6710516"/>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82188" t="50833"/>
          <a:stretch>
            <a:fillRect/>
          </a:stretch>
        </p:blipFill>
        <p:spPr>
          <a:xfrm>
            <a:off x="10333173" y="3810000"/>
            <a:ext cx="1858827" cy="2565400"/>
          </a:xfrm>
          <a:prstGeom prst="rect">
            <a:avLst/>
          </a:prstGeom>
        </p:spPr>
      </p:pic>
      <p:grpSp>
        <p:nvGrpSpPr>
          <p:cNvPr id="5" name="组合 4"/>
          <p:cNvGrpSpPr/>
          <p:nvPr/>
        </p:nvGrpSpPr>
        <p:grpSpPr>
          <a:xfrm>
            <a:off x="4690194" y="237116"/>
            <a:ext cx="990878" cy="986461"/>
            <a:chOff x="4006579" y="710660"/>
            <a:chExt cx="1090345" cy="1085485"/>
          </a:xfrm>
        </p:grpSpPr>
        <p:sp>
          <p:nvSpPr>
            <p:cNvPr id="6"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7" name="椭圆 6"/>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8" name="矩形 7"/>
            <p:cNvSpPr/>
            <p:nvPr/>
          </p:nvSpPr>
          <p:spPr>
            <a:xfrm>
              <a:off x="4061773" y="862937"/>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前</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11" name="组合 10"/>
          <p:cNvGrpSpPr/>
          <p:nvPr/>
        </p:nvGrpSpPr>
        <p:grpSpPr>
          <a:xfrm>
            <a:off x="5777754" y="282449"/>
            <a:ext cx="990878" cy="986461"/>
            <a:chOff x="4006579" y="710660"/>
            <a:chExt cx="1090345" cy="1085485"/>
          </a:xfrm>
        </p:grpSpPr>
        <p:sp>
          <p:nvSpPr>
            <p:cNvPr id="12"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3" name="椭圆 12"/>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4" name="矩形 13"/>
            <p:cNvSpPr/>
            <p:nvPr/>
          </p:nvSpPr>
          <p:spPr>
            <a:xfrm>
              <a:off x="4061773" y="846966"/>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言</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15" name="组合 14"/>
          <p:cNvGrpSpPr/>
          <p:nvPr/>
        </p:nvGrpSpPr>
        <p:grpSpPr>
          <a:xfrm>
            <a:off x="6980884" y="252480"/>
            <a:ext cx="990878" cy="986461"/>
            <a:chOff x="4006579" y="710660"/>
            <a:chExt cx="1090345" cy="1085485"/>
          </a:xfrm>
        </p:grpSpPr>
        <p:sp>
          <p:nvSpPr>
            <p:cNvPr id="16"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7" name="椭圆 16"/>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18" name="矩形 17"/>
            <p:cNvSpPr/>
            <p:nvPr/>
          </p:nvSpPr>
          <p:spPr>
            <a:xfrm>
              <a:off x="4061773" y="846966"/>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导</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19" name="组合 18"/>
          <p:cNvGrpSpPr/>
          <p:nvPr/>
        </p:nvGrpSpPr>
        <p:grpSpPr>
          <a:xfrm>
            <a:off x="8126229" y="267333"/>
            <a:ext cx="990878" cy="986461"/>
            <a:chOff x="4006579" y="710660"/>
            <a:chExt cx="1090345" cy="1085485"/>
          </a:xfrm>
        </p:grpSpPr>
        <p:sp>
          <p:nvSpPr>
            <p:cNvPr id="20" name="Freeform 22"/>
            <p:cNvSpPr>
              <a:spLocks noEditPoints="1"/>
            </p:cNvSpPr>
            <p:nvPr/>
          </p:nvSpPr>
          <p:spPr bwMode="auto">
            <a:xfrm>
              <a:off x="4006579" y="710660"/>
              <a:ext cx="1090345" cy="1085485"/>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adFill>
              <a:gsLst>
                <a:gs pos="0">
                  <a:srgbClr val="FFF29D"/>
                </a:gs>
                <a:gs pos="50000">
                  <a:srgbClr val="FFC442"/>
                </a:gs>
                <a:gs pos="100000">
                  <a:srgbClr val="C673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21" name="椭圆 20"/>
            <p:cNvSpPr/>
            <p:nvPr/>
          </p:nvSpPr>
          <p:spPr>
            <a:xfrm>
              <a:off x="4126125" y="827777"/>
              <a:ext cx="851252" cy="851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mn-ea"/>
                <a:cs typeface="+mn-ea"/>
                <a:sym typeface="+mn-lt"/>
              </a:endParaRPr>
            </a:p>
          </p:txBody>
        </p:sp>
        <p:sp>
          <p:nvSpPr>
            <p:cNvPr id="22" name="矩形 21"/>
            <p:cNvSpPr/>
            <p:nvPr/>
          </p:nvSpPr>
          <p:spPr>
            <a:xfrm>
              <a:off x="4061773" y="846966"/>
              <a:ext cx="979957" cy="7789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rPr>
                <a:t>读</a:t>
              </a:r>
              <a:endParaRPr kumimoji="0" lang="zh-CN" altLang="en-US" sz="4000" b="1" i="0" u="none" strike="noStrike" kern="1200" cap="none" spc="0" normalizeH="0" baseline="0" noProof="0" dirty="0">
                <a:ln>
                  <a:noFill/>
                </a:ln>
                <a:gradFill>
                  <a:gsLst>
                    <a:gs pos="47000">
                      <a:prstClr val="white">
                        <a:lumMod val="95000"/>
                      </a:prstClr>
                    </a:gs>
                    <a:gs pos="0">
                      <a:prstClr val="white"/>
                    </a:gs>
                    <a:gs pos="100000">
                      <a:prstClr val="white"/>
                    </a:gs>
                  </a:gsLst>
                  <a:lin ang="5400000" scaled="0"/>
                </a:gradFill>
                <a:effectLst/>
                <a:uLnTx/>
                <a:uFillTx/>
                <a:latin typeface="+mn-ea"/>
                <a:ea typeface="+mn-ea"/>
                <a:cs typeface="+mn-ea"/>
                <a:sym typeface="+mn-lt"/>
              </a:endParaRPr>
            </a:p>
          </p:txBody>
        </p:sp>
      </p:grpSp>
      <p:grpSp>
        <p:nvGrpSpPr>
          <p:cNvPr id="23" name="组合 22"/>
          <p:cNvGrpSpPr/>
          <p:nvPr/>
        </p:nvGrpSpPr>
        <p:grpSpPr>
          <a:xfrm>
            <a:off x="3519941" y="627170"/>
            <a:ext cx="964597" cy="266217"/>
            <a:chOff x="2614287" y="1604361"/>
            <a:chExt cx="964597" cy="266217"/>
          </a:xfrm>
          <a:gradFill>
            <a:gsLst>
              <a:gs pos="0">
                <a:srgbClr val="FFF29D"/>
              </a:gs>
              <a:gs pos="50000">
                <a:srgbClr val="FFC442"/>
              </a:gs>
              <a:gs pos="100000">
                <a:srgbClr val="C67300"/>
              </a:gs>
            </a:gsLst>
            <a:lin ang="5400000" scaled="1"/>
          </a:gradFill>
        </p:grpSpPr>
        <p:sp>
          <p:nvSpPr>
            <p:cNvPr id="24" name="星形: 五角 27"/>
            <p:cNvSpPr/>
            <p:nvPr/>
          </p:nvSpPr>
          <p:spPr>
            <a:xfrm>
              <a:off x="261428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25" name="星形: 五角 28"/>
            <p:cNvSpPr/>
            <p:nvPr/>
          </p:nvSpPr>
          <p:spPr>
            <a:xfrm>
              <a:off x="2961920"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26" name="星形: 五角 29"/>
            <p:cNvSpPr/>
            <p:nvPr/>
          </p:nvSpPr>
          <p:spPr>
            <a:xfrm>
              <a:off x="331266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grpSp>
      <p:grpSp>
        <p:nvGrpSpPr>
          <p:cNvPr id="27" name="组合 26"/>
          <p:cNvGrpSpPr/>
          <p:nvPr/>
        </p:nvGrpSpPr>
        <p:grpSpPr>
          <a:xfrm>
            <a:off x="9271982" y="627170"/>
            <a:ext cx="964597" cy="266217"/>
            <a:chOff x="2614287" y="1604361"/>
            <a:chExt cx="964597" cy="266217"/>
          </a:xfrm>
          <a:gradFill>
            <a:gsLst>
              <a:gs pos="0">
                <a:srgbClr val="FFF29D"/>
              </a:gs>
              <a:gs pos="50000">
                <a:srgbClr val="FFC442"/>
              </a:gs>
              <a:gs pos="100000">
                <a:srgbClr val="C67300"/>
              </a:gs>
            </a:gsLst>
            <a:lin ang="5400000" scaled="1"/>
          </a:gradFill>
        </p:grpSpPr>
        <p:sp>
          <p:nvSpPr>
            <p:cNvPr id="28" name="星形: 五角 32"/>
            <p:cNvSpPr/>
            <p:nvPr/>
          </p:nvSpPr>
          <p:spPr>
            <a:xfrm>
              <a:off x="261428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29" name="星形: 五角 33"/>
            <p:cNvSpPr/>
            <p:nvPr/>
          </p:nvSpPr>
          <p:spPr>
            <a:xfrm>
              <a:off x="2961920"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sp>
          <p:nvSpPr>
            <p:cNvPr id="30" name="星形: 五角 34"/>
            <p:cNvSpPr/>
            <p:nvPr/>
          </p:nvSpPr>
          <p:spPr>
            <a:xfrm>
              <a:off x="3312667" y="1604361"/>
              <a:ext cx="266217" cy="26621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ea"/>
                <a:sym typeface="+mn-lt"/>
              </a:endParaRPr>
            </a:p>
          </p:txBody>
        </p:sp>
      </p:grpSp>
      <p:sp>
        <p:nvSpPr>
          <p:cNvPr id="31" name="矩形 30"/>
          <p:cNvSpPr/>
          <p:nvPr/>
        </p:nvSpPr>
        <p:spPr>
          <a:xfrm>
            <a:off x="2262505" y="1238885"/>
            <a:ext cx="8684260" cy="4831080"/>
          </a:xfrm>
          <a:prstGeom prst="rect">
            <a:avLst/>
          </a:prstGeom>
        </p:spPr>
        <p:txBody>
          <a:bodyPr wrap="square">
            <a:spAutoFit/>
          </a:bodyPr>
          <a:lstStyle/>
          <a:p>
            <a:pPr indent="457200" algn="just">
              <a:lnSpc>
                <a:spcPct val="200000"/>
              </a:lnSpc>
            </a:pPr>
            <a:r>
              <a:rPr lang="en-US" altLang="zh-CN" sz="2200" b="1" dirty="0">
                <a:solidFill>
                  <a:schemeClr val="bg1"/>
                </a:solidFill>
                <a:latin typeface="+mn-ea"/>
                <a:ea typeface="+mn-ea"/>
                <a:cs typeface="+mn-ea"/>
                <a:sym typeface="+mn-lt"/>
              </a:rPr>
              <a:t>·2021</a:t>
            </a:r>
            <a:r>
              <a:rPr lang="zh-CN" altLang="en-US" sz="2200" b="1" dirty="0">
                <a:solidFill>
                  <a:schemeClr val="bg1"/>
                </a:solidFill>
                <a:latin typeface="+mn-ea"/>
                <a:ea typeface="+mn-ea"/>
                <a:cs typeface="+mn-ea"/>
                <a:sym typeface="+mn-lt"/>
              </a:rPr>
              <a:t>年</a:t>
            </a:r>
            <a:r>
              <a:rPr lang="en-US" altLang="zh-CN" sz="2200" b="1" dirty="0">
                <a:solidFill>
                  <a:schemeClr val="bg1"/>
                </a:solidFill>
                <a:latin typeface="+mn-ea"/>
                <a:ea typeface="+mn-ea"/>
                <a:cs typeface="+mn-ea"/>
                <a:sym typeface="+mn-lt"/>
              </a:rPr>
              <a:t>5</a:t>
            </a:r>
            <a:r>
              <a:rPr lang="zh-CN" altLang="en-US" sz="2200" b="1" dirty="0">
                <a:solidFill>
                  <a:schemeClr val="bg1"/>
                </a:solidFill>
                <a:latin typeface="+mn-ea"/>
                <a:ea typeface="+mn-ea"/>
                <a:cs typeface="+mn-ea"/>
                <a:sym typeface="+mn-lt"/>
              </a:rPr>
              <a:t>月，中央教育工作领导小组印发了《关于深入学习宣传贯彻党的教育方针的通知》，特别指出，“党的教育方针是党的理论和路线方针政策在教育领域里的集中表现，在教育事业发展中，具有根本性的地位和作用。</a:t>
            </a:r>
            <a:r>
              <a:rPr lang="en-US" altLang="zh-CN" sz="2200" b="1" dirty="0">
                <a:solidFill>
                  <a:schemeClr val="bg1"/>
                </a:solidFill>
                <a:latin typeface="+mn-ea"/>
                <a:ea typeface="+mn-ea"/>
                <a:cs typeface="+mn-ea"/>
                <a:sym typeface="+mn-lt"/>
              </a:rPr>
              <a:t>“</a:t>
            </a:r>
            <a:endParaRPr lang="zh-CN" altLang="en-US" sz="2200" b="1" dirty="0">
              <a:solidFill>
                <a:schemeClr val="bg1"/>
              </a:solidFill>
              <a:latin typeface="+mn-ea"/>
              <a:ea typeface="+mn-ea"/>
              <a:cs typeface="+mn-ea"/>
              <a:sym typeface="+mn-lt"/>
            </a:endParaRPr>
          </a:p>
          <a:p>
            <a:pPr indent="457200" algn="just">
              <a:lnSpc>
                <a:spcPct val="200000"/>
              </a:lnSpc>
            </a:pPr>
            <a:r>
              <a:rPr lang="en-US" altLang="zh-CN" sz="2200" b="1" dirty="0">
                <a:solidFill>
                  <a:schemeClr val="bg1"/>
                </a:solidFill>
                <a:latin typeface="+mn-ea"/>
                <a:ea typeface="+mn-ea"/>
                <a:cs typeface="+mn-ea"/>
                <a:sym typeface="+mn-lt"/>
              </a:rPr>
              <a:t>·2021</a:t>
            </a:r>
            <a:r>
              <a:rPr lang="zh-CN" altLang="en-US" sz="2200" b="1" dirty="0">
                <a:solidFill>
                  <a:schemeClr val="bg1"/>
                </a:solidFill>
                <a:latin typeface="+mn-ea"/>
                <a:ea typeface="+mn-ea"/>
                <a:cs typeface="+mn-ea"/>
                <a:sym typeface="+mn-lt"/>
              </a:rPr>
              <a:t>年</a:t>
            </a:r>
            <a:r>
              <a:rPr lang="en-US" altLang="zh-CN" sz="2200" b="1" dirty="0">
                <a:solidFill>
                  <a:schemeClr val="bg1"/>
                </a:solidFill>
                <a:latin typeface="+mn-ea"/>
                <a:ea typeface="+mn-ea"/>
                <a:cs typeface="+mn-ea"/>
                <a:sym typeface="+mn-lt"/>
              </a:rPr>
              <a:t>6</a:t>
            </a:r>
            <a:r>
              <a:rPr lang="zh-CN" altLang="en-US" sz="2200" b="1" dirty="0">
                <a:solidFill>
                  <a:schemeClr val="bg1"/>
                </a:solidFill>
                <a:latin typeface="+mn-ea"/>
                <a:ea typeface="+mn-ea"/>
                <a:cs typeface="+mn-ea"/>
                <a:sym typeface="+mn-lt"/>
              </a:rPr>
              <a:t>月</a:t>
            </a:r>
            <a:r>
              <a:rPr lang="en-US" altLang="zh-CN" sz="2200" b="1" dirty="0">
                <a:solidFill>
                  <a:schemeClr val="bg1"/>
                </a:solidFill>
                <a:latin typeface="+mn-ea"/>
                <a:ea typeface="+mn-ea"/>
                <a:cs typeface="+mn-ea"/>
                <a:sym typeface="+mn-lt"/>
              </a:rPr>
              <a:t>28</a:t>
            </a:r>
            <a:r>
              <a:rPr lang="zh-CN" altLang="en-US" sz="2200" b="1" dirty="0">
                <a:solidFill>
                  <a:schemeClr val="bg1"/>
                </a:solidFill>
                <a:latin typeface="+mn-ea"/>
                <a:ea typeface="+mn-ea"/>
                <a:cs typeface="+mn-ea"/>
                <a:sym typeface="+mn-lt"/>
              </a:rPr>
              <a:t>日，中共山西省委教育工作领导小组办公室《关于在各级各类学校开展党的教育方针贯彻落实专项行动的通知》要求在全省开展专项检查。</a:t>
            </a:r>
            <a:endParaRPr lang="zh-CN" altLang="en-US" sz="2200" b="1" dirty="0">
              <a:solidFill>
                <a:schemeClr val="bg1"/>
              </a:solidFill>
              <a:latin typeface="+mn-ea"/>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1+#ppt_w/2"/>
                                          </p:val>
                                        </p:tav>
                                        <p:tav tm="100000">
                                          <p:val>
                                            <p:strVal val="#ppt_x"/>
                                          </p:val>
                                        </p:tav>
                                      </p:tavLst>
                                    </p:anim>
                                    <p:anim calcmode="lin" valueType="num">
                                      <p:cBhvr additive="base">
                                        <p:cTn id="21" dur="500" fill="hold"/>
                                        <p:tgtEl>
                                          <p:spTgt spid="27"/>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360"/>
                                          </p:val>
                                        </p:tav>
                                        <p:tav tm="100000">
                                          <p:val>
                                            <p:fltVal val="0"/>
                                          </p:val>
                                        </p:tav>
                                      </p:tavLst>
                                    </p:anim>
                                    <p:animEffect transition="in" filter="fade">
                                      <p:cBhvr>
                                        <p:cTn id="28" dur="750"/>
                                        <p:tgtEl>
                                          <p:spTgt spid="5"/>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 calcmode="lin" valueType="num">
                                      <p:cBhvr>
                                        <p:cTn id="33" dur="750" fill="hold"/>
                                        <p:tgtEl>
                                          <p:spTgt spid="11"/>
                                        </p:tgtEl>
                                        <p:attrNameLst>
                                          <p:attrName>style.rotation</p:attrName>
                                        </p:attrNameLst>
                                      </p:cBhvr>
                                      <p:tavLst>
                                        <p:tav tm="0">
                                          <p:val>
                                            <p:fltVal val="360"/>
                                          </p:val>
                                        </p:tav>
                                        <p:tav tm="100000">
                                          <p:val>
                                            <p:fltVal val="0"/>
                                          </p:val>
                                        </p:tav>
                                      </p:tavLst>
                                    </p:anim>
                                    <p:animEffect transition="in" filter="fade">
                                      <p:cBhvr>
                                        <p:cTn id="34" dur="750"/>
                                        <p:tgtEl>
                                          <p:spTgt spid="1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750" fill="hold"/>
                                        <p:tgtEl>
                                          <p:spTgt spid="15"/>
                                        </p:tgtEl>
                                        <p:attrNameLst>
                                          <p:attrName>ppt_w</p:attrName>
                                        </p:attrNameLst>
                                      </p:cBhvr>
                                      <p:tavLst>
                                        <p:tav tm="0">
                                          <p:val>
                                            <p:fltVal val="0"/>
                                          </p:val>
                                        </p:tav>
                                        <p:tav tm="100000">
                                          <p:val>
                                            <p:strVal val="#ppt_w"/>
                                          </p:val>
                                        </p:tav>
                                      </p:tavLst>
                                    </p:anim>
                                    <p:anim calcmode="lin" valueType="num">
                                      <p:cBhvr>
                                        <p:cTn id="38" dur="750" fill="hold"/>
                                        <p:tgtEl>
                                          <p:spTgt spid="15"/>
                                        </p:tgtEl>
                                        <p:attrNameLst>
                                          <p:attrName>ppt_h</p:attrName>
                                        </p:attrNameLst>
                                      </p:cBhvr>
                                      <p:tavLst>
                                        <p:tav tm="0">
                                          <p:val>
                                            <p:fltVal val="0"/>
                                          </p:val>
                                        </p:tav>
                                        <p:tav tm="100000">
                                          <p:val>
                                            <p:strVal val="#ppt_h"/>
                                          </p:val>
                                        </p:tav>
                                      </p:tavLst>
                                    </p:anim>
                                    <p:anim calcmode="lin" valueType="num">
                                      <p:cBhvr>
                                        <p:cTn id="39" dur="750" fill="hold"/>
                                        <p:tgtEl>
                                          <p:spTgt spid="15"/>
                                        </p:tgtEl>
                                        <p:attrNameLst>
                                          <p:attrName>style.rotation</p:attrName>
                                        </p:attrNameLst>
                                      </p:cBhvr>
                                      <p:tavLst>
                                        <p:tav tm="0">
                                          <p:val>
                                            <p:fltVal val="360"/>
                                          </p:val>
                                        </p:tav>
                                        <p:tav tm="100000">
                                          <p:val>
                                            <p:fltVal val="0"/>
                                          </p:val>
                                        </p:tav>
                                      </p:tavLst>
                                    </p:anim>
                                    <p:animEffect transition="in" filter="fade">
                                      <p:cBhvr>
                                        <p:cTn id="40" dur="750"/>
                                        <p:tgtEl>
                                          <p:spTgt spid="15"/>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750" fill="hold"/>
                                        <p:tgtEl>
                                          <p:spTgt spid="19"/>
                                        </p:tgtEl>
                                        <p:attrNameLst>
                                          <p:attrName>ppt_w</p:attrName>
                                        </p:attrNameLst>
                                      </p:cBhvr>
                                      <p:tavLst>
                                        <p:tav tm="0">
                                          <p:val>
                                            <p:fltVal val="0"/>
                                          </p:val>
                                        </p:tav>
                                        <p:tav tm="100000">
                                          <p:val>
                                            <p:strVal val="#ppt_w"/>
                                          </p:val>
                                        </p:tav>
                                      </p:tavLst>
                                    </p:anim>
                                    <p:anim calcmode="lin" valueType="num">
                                      <p:cBhvr>
                                        <p:cTn id="44" dur="750" fill="hold"/>
                                        <p:tgtEl>
                                          <p:spTgt spid="19"/>
                                        </p:tgtEl>
                                        <p:attrNameLst>
                                          <p:attrName>ppt_h</p:attrName>
                                        </p:attrNameLst>
                                      </p:cBhvr>
                                      <p:tavLst>
                                        <p:tav tm="0">
                                          <p:val>
                                            <p:fltVal val="0"/>
                                          </p:val>
                                        </p:tav>
                                        <p:tav tm="100000">
                                          <p:val>
                                            <p:strVal val="#ppt_h"/>
                                          </p:val>
                                        </p:tav>
                                      </p:tavLst>
                                    </p:anim>
                                    <p:anim calcmode="lin" valueType="num">
                                      <p:cBhvr>
                                        <p:cTn id="45" dur="750" fill="hold"/>
                                        <p:tgtEl>
                                          <p:spTgt spid="19"/>
                                        </p:tgtEl>
                                        <p:attrNameLst>
                                          <p:attrName>style.rotation</p:attrName>
                                        </p:attrNameLst>
                                      </p:cBhvr>
                                      <p:tavLst>
                                        <p:tav tm="0">
                                          <p:val>
                                            <p:fltVal val="360"/>
                                          </p:val>
                                        </p:tav>
                                        <p:tav tm="100000">
                                          <p:val>
                                            <p:fltVal val="0"/>
                                          </p:val>
                                        </p:tav>
                                      </p:tavLst>
                                    </p:anim>
                                    <p:animEffect transition="in" filter="fade">
                                      <p:cBhvr>
                                        <p:cTn id="46" dur="750"/>
                                        <p:tgtEl>
                                          <p:spTgt spid="19"/>
                                        </p:tgtEl>
                                      </p:cBhvr>
                                    </p:animEffect>
                                  </p:childTnLst>
                                </p:cTn>
                              </p:par>
                            </p:childTnLst>
                          </p:cTn>
                        </p:par>
                        <p:par>
                          <p:cTn id="47" fill="hold">
                            <p:stCondLst>
                              <p:cond delay="2500"/>
                            </p:stCondLst>
                            <p:childTnLst>
                              <p:par>
                                <p:cTn id="48" presetID="42" presetClass="entr" presetSubtype="0" fill="hold" grpId="0" nodeType="afterEffect">
                                  <p:stCondLst>
                                    <p:cond delay="0"/>
                                  </p:stCondLst>
                                  <p:iterate type="lt">
                                    <p:tmPct val="1554"/>
                                  </p:iterate>
                                  <p:childTnLst>
                                    <p:set>
                                      <p:cBhvr>
                                        <p:cTn id="49" dur="1" fill="hold">
                                          <p:stCondLst>
                                            <p:cond delay="0"/>
                                          </p:stCondLst>
                                        </p:cTn>
                                        <p:tgtEl>
                                          <p:spTgt spid="31"/>
                                        </p:tgtEl>
                                        <p:attrNameLst>
                                          <p:attrName>style.visibility</p:attrName>
                                        </p:attrNameLst>
                                      </p:cBhvr>
                                      <p:to>
                                        <p:strVal val="visible"/>
                                      </p:to>
                                    </p:set>
                                    <p:animEffect transition="in" filter="fade">
                                      <p:cBhvr>
                                        <p:cTn id="50" dur="200"/>
                                        <p:tgtEl>
                                          <p:spTgt spid="31"/>
                                        </p:tgtEl>
                                      </p:cBhvr>
                                    </p:animEffect>
                                    <p:anim calcmode="lin" valueType="num">
                                      <p:cBhvr>
                                        <p:cTn id="51" dur="200" fill="hold"/>
                                        <p:tgtEl>
                                          <p:spTgt spid="31"/>
                                        </p:tgtEl>
                                        <p:attrNameLst>
                                          <p:attrName>ppt_x</p:attrName>
                                        </p:attrNameLst>
                                      </p:cBhvr>
                                      <p:tavLst>
                                        <p:tav tm="0">
                                          <p:val>
                                            <p:strVal val="#ppt_x"/>
                                          </p:val>
                                        </p:tav>
                                        <p:tav tm="100000">
                                          <p:val>
                                            <p:strVal val="#ppt_x"/>
                                          </p:val>
                                        </p:tav>
                                      </p:tavLst>
                                    </p:anim>
                                    <p:anim calcmode="lin" valueType="num">
                                      <p:cBhvr>
                                        <p:cTn id="52" dur="2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075" b="9547"/>
          <a:stretch>
            <a:fillRect/>
          </a:stretch>
        </p:blipFill>
        <p:spPr>
          <a:xfrm>
            <a:off x="0" y="12700"/>
            <a:ext cx="12192000"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568"/>
          <a:stretch>
            <a:fillRect/>
          </a:stretch>
        </p:blipFill>
        <p:spPr>
          <a:xfrm flipH="1">
            <a:off x="353352" y="375728"/>
            <a:ext cx="11040362" cy="597217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23437"/>
          <a:stretch>
            <a:fillRect/>
          </a:stretch>
        </p:blipFill>
        <p:spPr>
          <a:xfrm>
            <a:off x="0" y="2496344"/>
            <a:ext cx="11393714" cy="436165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56295" y="2596072"/>
            <a:ext cx="1535705" cy="301131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522" y="847352"/>
            <a:ext cx="12192000" cy="609600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68938" b="2460"/>
          <a:stretch>
            <a:fillRect/>
          </a:stretch>
        </p:blipFill>
        <p:spPr>
          <a:xfrm>
            <a:off x="-15522" y="5135006"/>
            <a:ext cx="12192000" cy="1735285"/>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6590" y="838875"/>
            <a:ext cx="1838325" cy="1486765"/>
          </a:xfrm>
          <a:prstGeom prst="rect">
            <a:avLst/>
          </a:prstGeom>
        </p:spPr>
      </p:pic>
      <p:grpSp>
        <p:nvGrpSpPr>
          <p:cNvPr id="39" name="Aitds1"/>
          <p:cNvGrpSpPr/>
          <p:nvPr/>
        </p:nvGrpSpPr>
        <p:grpSpPr>
          <a:xfrm>
            <a:off x="8454778" y="2739562"/>
            <a:ext cx="1230917" cy="252000"/>
            <a:chOff x="1993305" y="2363731"/>
            <a:chExt cx="1480438" cy="290589"/>
          </a:xfrm>
          <a:solidFill>
            <a:srgbClr val="FFFFB1"/>
          </a:solidFill>
        </p:grpSpPr>
        <p:sp>
          <p:nvSpPr>
            <p:cNvPr id="40" name="Aitds1-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1" name="Aitds1-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2" name="Aitds1-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3" name="Aitds1-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4" name="Aitds1-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45" name="Aitds2"/>
          <p:cNvSpPr/>
          <p:nvPr/>
        </p:nvSpPr>
        <p:spPr>
          <a:xfrm>
            <a:off x="5607608" y="2592224"/>
            <a:ext cx="2676562" cy="558426"/>
          </a:xfrm>
          <a:prstGeom prst="roundRect">
            <a:avLst>
              <a:gd name="adj" fmla="val 50000"/>
            </a:avLst>
          </a:prstGeom>
          <a:solidFill>
            <a:srgbClr val="FFFFB1"/>
          </a:solidFill>
          <a:ln w="12700" cap="flat" cmpd="sng" algn="ctr">
            <a:noFill/>
            <a:prstDash val="solid"/>
            <a:miter lim="800000"/>
          </a:ln>
          <a:effectLst/>
        </p:spPr>
        <p:txBody>
          <a:bodyPr rtlCol="0" anchor="ctr"/>
          <a:lstStyle/>
          <a:p>
            <a:pPr lvl="0" algn="ctr"/>
            <a:r>
              <a:rPr lang="zh-CN" altLang="en-US" sz="2800" b="1" dirty="0" smtClean="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rPr>
              <a:t>第一章节</a:t>
            </a:r>
            <a:endParaRPr lang="zh-CN" altLang="en-US" sz="2800" b="1" dirty="0">
              <a:solidFill>
                <a:srgbClr val="C00000"/>
              </a:solidFill>
              <a:latin typeface="微软雅黑" panose="020B0503020204020204" pitchFamily="34" charset="-122"/>
              <a:ea typeface="微软雅黑" panose="020B0503020204020204" pitchFamily="34" charset="-122"/>
              <a:cs typeface="阿里巴巴普惠体" panose="00020600040101010101" pitchFamily="18" charset="-122"/>
              <a:sym typeface="+mn-lt"/>
            </a:endParaRPr>
          </a:p>
        </p:txBody>
      </p:sp>
      <p:grpSp>
        <p:nvGrpSpPr>
          <p:cNvPr id="46" name="Aitds5"/>
          <p:cNvGrpSpPr/>
          <p:nvPr/>
        </p:nvGrpSpPr>
        <p:grpSpPr>
          <a:xfrm>
            <a:off x="4169621" y="2746509"/>
            <a:ext cx="1230917" cy="252000"/>
            <a:chOff x="1993305" y="2363731"/>
            <a:chExt cx="1480438" cy="290589"/>
          </a:xfrm>
          <a:solidFill>
            <a:srgbClr val="FFFFB1"/>
          </a:solidFill>
        </p:grpSpPr>
        <p:sp>
          <p:nvSpPr>
            <p:cNvPr id="47" name="Aitds5-1"/>
            <p:cNvSpPr/>
            <p:nvPr/>
          </p:nvSpPr>
          <p:spPr>
            <a:xfrm>
              <a:off x="2875998"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8" name="Aitds5-2"/>
            <p:cNvSpPr/>
            <p:nvPr/>
          </p:nvSpPr>
          <p:spPr>
            <a:xfrm>
              <a:off x="3170230"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49" name="Aitds5-3"/>
            <p:cNvSpPr/>
            <p:nvPr/>
          </p:nvSpPr>
          <p:spPr>
            <a:xfrm>
              <a:off x="2287536"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0" name="Aitds5-4"/>
            <p:cNvSpPr/>
            <p:nvPr/>
          </p:nvSpPr>
          <p:spPr>
            <a:xfrm>
              <a:off x="2581767"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sp>
          <p:nvSpPr>
            <p:cNvPr id="51" name="Aitds5-5"/>
            <p:cNvSpPr/>
            <p:nvPr/>
          </p:nvSpPr>
          <p:spPr>
            <a:xfrm>
              <a:off x="1993305" y="2363731"/>
              <a:ext cx="303513" cy="290589"/>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cs typeface="+mn-ea"/>
                <a:sym typeface="+mn-lt"/>
              </a:endParaRPr>
            </a:p>
          </p:txBody>
        </p:sp>
      </p:grpSp>
      <p:sp>
        <p:nvSpPr>
          <p:cNvPr id="52" name="Aitds7"/>
          <p:cNvSpPr txBox="1"/>
          <p:nvPr/>
        </p:nvSpPr>
        <p:spPr>
          <a:xfrm>
            <a:off x="2907371" y="3400815"/>
            <a:ext cx="8077036" cy="1198880"/>
          </a:xfrm>
          <a:prstGeom prst="rect">
            <a:avLst/>
          </a:prstGeom>
          <a:noFill/>
        </p:spPr>
        <p:txBody>
          <a:bodyPr wrap="square" rtlCol="0">
            <a:spAutoFit/>
          </a:bodyPr>
          <a:lstStyle/>
          <a:p>
            <a:pPr algn="ctr"/>
            <a:r>
              <a:rPr lang="zh-CN" altLang="en-US" sz="36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明确贯彻落实党的教育方针是当前我国教育战线所面临的一项重要政治任务。</a:t>
            </a:r>
            <a:endParaRPr lang="zh-CN" altLang="en-US" sz="36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childTnLst>
                          </p:cTn>
                        </p:par>
                        <p:par>
                          <p:cTn id="26" fill="hold">
                            <p:stCondLst>
                              <p:cond delay="3000"/>
                            </p:stCondLst>
                            <p:childTnLst>
                              <p:par>
                                <p:cTn id="27" presetID="10" presetClass="entr" presetSubtype="0" fill="hold" nodeType="afterEffect">
                                  <p:stCondLst>
                                    <p:cond delay="7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00"/>
                                        <p:tgtEl>
                                          <p:spTgt spid="39"/>
                                        </p:tgtEl>
                                      </p:cBhvr>
                                    </p:animEffect>
                                  </p:childTnLst>
                                </p:cTn>
                              </p:par>
                            </p:childTnLst>
                          </p:cTn>
                        </p:par>
                        <p:par>
                          <p:cTn id="30" fill="hold">
                            <p:stCondLst>
                              <p:cond delay="4700"/>
                            </p:stCondLst>
                            <p:childTnLst>
                              <p:par>
                                <p:cTn id="31" presetID="10" presetClass="entr" presetSubtype="0" fill="hold" nodeType="afterEffect">
                                  <p:stCondLst>
                                    <p:cond delay="70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700"/>
                                        <p:tgtEl>
                                          <p:spTgt spid="46"/>
                                        </p:tgtEl>
                                      </p:cBhvr>
                                    </p:animEffect>
                                  </p:childTnLst>
                                </p:cTn>
                              </p:par>
                            </p:childTnLst>
                          </p:cTn>
                        </p:par>
                        <p:par>
                          <p:cTn id="34" fill="hold">
                            <p:stCondLst>
                              <p:cond delay="6400"/>
                            </p:stCondLst>
                            <p:childTnLst>
                              <p:par>
                                <p:cTn id="35" presetID="42"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750"/>
                                        <p:tgtEl>
                                          <p:spTgt spid="45"/>
                                        </p:tgtEl>
                                      </p:cBhvr>
                                    </p:animEffect>
                                    <p:anim calcmode="lin" valueType="num">
                                      <p:cBhvr>
                                        <p:cTn id="38" dur="750" fill="hold"/>
                                        <p:tgtEl>
                                          <p:spTgt spid="45"/>
                                        </p:tgtEl>
                                        <p:attrNameLst>
                                          <p:attrName>ppt_x</p:attrName>
                                        </p:attrNameLst>
                                      </p:cBhvr>
                                      <p:tavLst>
                                        <p:tav tm="0">
                                          <p:val>
                                            <p:strVal val="#ppt_x"/>
                                          </p:val>
                                        </p:tav>
                                        <p:tav tm="100000">
                                          <p:val>
                                            <p:strVal val="#ppt_x"/>
                                          </p:val>
                                        </p:tav>
                                      </p:tavLst>
                                    </p:anim>
                                    <p:anim calcmode="lin" valueType="num">
                                      <p:cBhvr>
                                        <p:cTn id="39" dur="750" fill="hold"/>
                                        <p:tgtEl>
                                          <p:spTgt spid="45"/>
                                        </p:tgtEl>
                                        <p:attrNameLst>
                                          <p:attrName>ppt_y</p:attrName>
                                        </p:attrNameLst>
                                      </p:cBhvr>
                                      <p:tavLst>
                                        <p:tav tm="0">
                                          <p:val>
                                            <p:strVal val="#ppt_y+.1"/>
                                          </p:val>
                                        </p:tav>
                                        <p:tav tm="100000">
                                          <p:val>
                                            <p:strVal val="#ppt_y"/>
                                          </p:val>
                                        </p:tav>
                                      </p:tavLst>
                                    </p:anim>
                                  </p:childTnLst>
                                </p:cTn>
                              </p:par>
                            </p:childTnLst>
                          </p:cTn>
                        </p:par>
                        <p:par>
                          <p:cTn id="40" fill="hold">
                            <p:stCondLst>
                              <p:cond delay="7400"/>
                            </p:stCondLst>
                            <p:childTnLst>
                              <p:par>
                                <p:cTn id="41" presetID="42"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1022162"/>
          <p:cNvSpPr/>
          <p:nvPr>
            <p:custDataLst>
              <p:tags r:id="rId1"/>
            </p:custDataLst>
          </p:nvPr>
        </p:nvSpPr>
        <p:spPr>
          <a:xfrm>
            <a:off x="658773" y="2672014"/>
            <a:ext cx="7266027" cy="3138236"/>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latinLnBrk="0" hangingPunct="1">
              <a:lnSpc>
                <a:spcPct val="150000"/>
              </a:lnSpc>
              <a:buClr>
                <a:srgbClr val="C00000"/>
              </a:buClr>
              <a:buSzPct val="80000"/>
            </a:pPr>
            <a:r>
              <a:rPr lang="en-US" altLang="zh-CN" sz="1800" dirty="0">
                <a:solidFill>
                  <a:schemeClr val="bg2">
                    <a:lumMod val="25000"/>
                  </a:schemeClr>
                </a:solidFill>
                <a:cs typeface="+mn-ea"/>
                <a:sym typeface="+mn-lt"/>
              </a:rPr>
              <a:t>  </a:t>
            </a:r>
            <a:r>
              <a:rPr lang="en-US" altLang="zh-CN" sz="1800" b="1" dirty="0">
                <a:solidFill>
                  <a:schemeClr val="bg2">
                    <a:lumMod val="25000"/>
                  </a:schemeClr>
                </a:solidFill>
                <a:cs typeface="+mn-ea"/>
                <a:sym typeface="+mn-lt"/>
              </a:rPr>
              <a:t> </a:t>
            </a:r>
            <a:r>
              <a:rPr lang="en-US" altLang="zh-CN" sz="1800" b="1" dirty="0">
                <a:solidFill>
                  <a:schemeClr val="bg2">
                    <a:lumMod val="25000"/>
                  </a:schemeClr>
                </a:solidFill>
                <a:latin typeface="+mn-ea"/>
                <a:cs typeface="+mn-ea"/>
                <a:sym typeface="+mn-lt"/>
              </a:rPr>
              <a:t>    </a:t>
            </a:r>
            <a:r>
              <a:rPr lang="zh-CN" altLang="en-US"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要全面贯彻党的教育方针，落实立德树人根本任务，发展素质教育，推进教育公平，培养德智体美劳全面发展的社会主义建设者和接班人。</a:t>
            </a:r>
            <a:endParaRPr lang="zh-CN" altLang="en-US"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just" eaLnBrk="1" fontAlgn="auto" latinLnBrk="0" hangingPunct="1">
              <a:lnSpc>
                <a:spcPct val="150000"/>
              </a:lnSpc>
              <a:buClr>
                <a:srgbClr val="C00000"/>
              </a:buClr>
              <a:buSzPct val="80000"/>
            </a:pPr>
            <a:r>
              <a:rPr lang="en-US" altLang="zh-CN"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党的十九大报告</a:t>
            </a:r>
            <a:r>
              <a:rPr lang="en-US" altLang="zh-CN"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《决胜全面建成小康社会，</a:t>
            </a:r>
            <a:r>
              <a:rPr lang="en-US" altLang="zh-CN"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夺取新时代中国特色社会主义的伟大胜利》</a:t>
            </a:r>
            <a:endParaRPr lang="en-US" altLang="zh-CN"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6" name="矩形 5"/>
          <p:cNvSpPr/>
          <p:nvPr/>
        </p:nvSpPr>
        <p:spPr>
          <a:xfrm>
            <a:off x="829945" y="1362710"/>
            <a:ext cx="10812145" cy="491490"/>
          </a:xfrm>
          <a:prstGeom prst="rect">
            <a:avLst/>
          </a:prstGeom>
        </p:spPr>
        <p:txBody>
          <a:bodyPr wrap="square">
            <a:spAutoFit/>
          </a:bodyPr>
          <a:lstStyle/>
          <a:p>
            <a:pPr>
              <a:lnSpc>
                <a:spcPct val="130000"/>
              </a:lnSpc>
            </a:pPr>
            <a:r>
              <a:rPr lang="zh-CN" altLang="en-US" sz="2000" b="1" dirty="0">
                <a:solidFill>
                  <a:schemeClr val="tx1"/>
                </a:solidFill>
                <a:latin typeface="+mn-ea"/>
                <a:ea typeface="+mn-ea"/>
                <a:cs typeface="+mn-ea"/>
                <a:sym typeface="+mn-lt"/>
              </a:rPr>
              <a:t>全面贯彻党的教育方针，不仅要贯彻执行，而且要全面贯彻执行。</a:t>
            </a:r>
            <a:r>
              <a:rPr lang="en-US" altLang="zh-CN" sz="2000" b="1" dirty="0">
                <a:solidFill>
                  <a:schemeClr val="tx1"/>
                </a:solidFill>
                <a:latin typeface="+mn-ea"/>
                <a:ea typeface="+mn-ea"/>
                <a:cs typeface="+mn-ea"/>
                <a:sym typeface="+mn-lt"/>
              </a:rPr>
              <a:t>——</a:t>
            </a:r>
            <a:r>
              <a:rPr lang="zh-CN" altLang="en-US" sz="2000" b="1" dirty="0">
                <a:solidFill>
                  <a:schemeClr val="tx1"/>
                </a:solidFill>
                <a:latin typeface="+mn-ea"/>
                <a:ea typeface="+mn-ea"/>
                <a:cs typeface="+mn-ea"/>
                <a:sym typeface="+mn-lt"/>
              </a:rPr>
              <a:t>习近平</a:t>
            </a:r>
            <a:endParaRPr lang="zh-CN" altLang="en-US" sz="2000" b="1" dirty="0">
              <a:solidFill>
                <a:schemeClr val="tx1"/>
              </a:solidFill>
              <a:latin typeface="+mn-ea"/>
              <a:ea typeface="+mn-ea"/>
              <a:cs typeface="+mn-ea"/>
              <a:sym typeface="+mn-lt"/>
            </a:endParaRPr>
          </a:p>
        </p:txBody>
      </p:sp>
      <p:sp>
        <p:nvSpPr>
          <p:cNvPr id="7" name="Aitds2"/>
          <p:cNvSpPr txBox="1"/>
          <p:nvPr/>
        </p:nvSpPr>
        <p:spPr>
          <a:xfrm>
            <a:off x="829945" y="85090"/>
            <a:ext cx="8674100" cy="460375"/>
          </a:xfrm>
          <a:prstGeom prst="rect">
            <a:avLst/>
          </a:prstGeom>
          <a:noFill/>
        </p:spPr>
        <p:txBody>
          <a:bodyPr wrap="square" rtlCol="0">
            <a:spAutoFit/>
          </a:bodyPr>
          <a:lstStyle/>
          <a:p>
            <a:pPr algn="just"/>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（一）党在不同时期非常强调党的教育方针贯彻落实问题</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Aitds5"/>
          <p:cNvSpPr/>
          <p:nvPr/>
        </p:nvSpPr>
        <p:spPr>
          <a:xfrm>
            <a:off x="532741" y="2190014"/>
            <a:ext cx="11301477" cy="4162088"/>
          </a:xfrm>
          <a:prstGeom prst="roundRect">
            <a:avLst>
              <a:gd name="adj" fmla="val 4557"/>
            </a:avLst>
          </a:prstGeom>
          <a:noFill/>
          <a:ln w="3175" cap="flat" cmpd="sng" algn="ctr">
            <a:solidFill>
              <a:srgbClr val="D90300"/>
            </a:solidFill>
            <a:prstDash val="solid"/>
            <a:miter lim="800000"/>
          </a:ln>
          <a:effectLst/>
        </p:spPr>
        <p:txBody>
          <a:bodyPr anchor="ctr"/>
          <a:lstStyle/>
          <a:p>
            <a:pPr algn="ctr" defTabSz="1188085">
              <a:defRPr/>
            </a:pPr>
            <a:endParaRPr sz="1315" kern="0" dirty="0">
              <a:solidFill>
                <a:srgbClr val="FFFFFF"/>
              </a:solidFill>
              <a:latin typeface="Century Gothic" panose="02010600030101010101" pitchFamily="34" charset="-122"/>
              <a:ea typeface="阿里巴巴普惠体" panose="00020600040101010101" pitchFamily="18" charset="-122"/>
              <a:sym typeface="Century Gothic" panose="02010600030101010101" pitchFamily="34" charset="-122"/>
            </a:endParaRPr>
          </a:p>
        </p:txBody>
      </p:sp>
      <p:pic>
        <p:nvPicPr>
          <p:cNvPr id="2" name="图片 1" descr="129722320_15083037793181n"/>
          <p:cNvPicPr>
            <a:picLocks noChangeAspect="1"/>
          </p:cNvPicPr>
          <p:nvPr>
            <p:custDataLst>
              <p:tags r:id="rId2"/>
            </p:custDataLst>
          </p:nvPr>
        </p:nvPicPr>
        <p:blipFill>
          <a:blip r:embed="rId3"/>
          <a:stretch>
            <a:fillRect/>
          </a:stretch>
        </p:blipFill>
        <p:spPr>
          <a:xfrm>
            <a:off x="8024495" y="2366010"/>
            <a:ext cx="3617595" cy="381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1022162"/>
          <p:cNvSpPr/>
          <p:nvPr>
            <p:custDataLst>
              <p:tags r:id="rId1"/>
            </p:custDataLst>
          </p:nvPr>
        </p:nvSpPr>
        <p:spPr>
          <a:xfrm>
            <a:off x="658495" y="2672080"/>
            <a:ext cx="6523355" cy="3138170"/>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latinLnBrk="0" hangingPunct="1">
              <a:lnSpc>
                <a:spcPct val="150000"/>
              </a:lnSpc>
              <a:buClr>
                <a:srgbClr val="C00000"/>
              </a:buClr>
              <a:buSzPct val="80000"/>
            </a:pPr>
            <a:r>
              <a:rPr lang="en-US" altLang="zh-CN" sz="1800" dirty="0">
                <a:solidFill>
                  <a:schemeClr val="bg2">
                    <a:lumMod val="25000"/>
                  </a:schemeClr>
                </a:solidFill>
                <a:cs typeface="+mn-ea"/>
                <a:sym typeface="+mn-lt"/>
              </a:rPr>
              <a:t>  </a:t>
            </a:r>
            <a:r>
              <a:rPr lang="en-US" altLang="zh-CN" sz="1800" b="1" dirty="0">
                <a:solidFill>
                  <a:schemeClr val="bg2">
                    <a:lumMod val="25000"/>
                  </a:schemeClr>
                </a:solidFill>
                <a:cs typeface="+mn-ea"/>
                <a:sym typeface="+mn-lt"/>
              </a:rPr>
              <a:t> </a:t>
            </a:r>
            <a:r>
              <a:rPr lang="en-US" altLang="zh-CN" sz="1800" b="1" dirty="0">
                <a:solidFill>
                  <a:schemeClr val="bg2">
                    <a:lumMod val="25000"/>
                  </a:schemeClr>
                </a:solidFill>
                <a:latin typeface="+mn-ea"/>
                <a:cs typeface="+mn-ea"/>
                <a:sym typeface="+mn-lt"/>
              </a:rPr>
              <a:t>    </a:t>
            </a:r>
            <a:endParaRPr lang="en-US" altLang="zh-CN" sz="18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7" name="Aitds2"/>
          <p:cNvSpPr txBox="1"/>
          <p:nvPr/>
        </p:nvSpPr>
        <p:spPr>
          <a:xfrm>
            <a:off x="829945" y="85090"/>
            <a:ext cx="8674100" cy="460375"/>
          </a:xfrm>
          <a:prstGeom prst="rect">
            <a:avLst/>
          </a:prstGeom>
          <a:noFill/>
        </p:spPr>
        <p:txBody>
          <a:bodyPr wrap="square" rtlCol="0">
            <a:spAutoFit/>
          </a:bodyPr>
          <a:lstStyle/>
          <a:p>
            <a:pPr algn="just"/>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（二）贯彻党的教育方针指导思想</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Aitds5"/>
          <p:cNvSpPr/>
          <p:nvPr/>
        </p:nvSpPr>
        <p:spPr>
          <a:xfrm>
            <a:off x="532765" y="1362710"/>
            <a:ext cx="11301730" cy="4989195"/>
          </a:xfrm>
          <a:prstGeom prst="roundRect">
            <a:avLst>
              <a:gd name="adj" fmla="val 4557"/>
            </a:avLst>
          </a:prstGeom>
          <a:noFill/>
          <a:ln w="3175" cap="flat" cmpd="sng" algn="ctr">
            <a:solidFill>
              <a:srgbClr val="D90300"/>
            </a:solidFill>
            <a:prstDash val="solid"/>
            <a:miter lim="800000"/>
          </a:ln>
          <a:effectLst/>
        </p:spPr>
        <p:txBody>
          <a:bodyPr anchor="ctr"/>
          <a:lstStyle/>
          <a:p>
            <a:pPr algn="ctr" defTabSz="1188085">
              <a:defRPr/>
            </a:pPr>
            <a:endParaRPr sz="1315" kern="0" dirty="0">
              <a:solidFill>
                <a:srgbClr val="FFFFFF"/>
              </a:solidFill>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100" name="文本框 99"/>
          <p:cNvSpPr txBox="1"/>
          <p:nvPr/>
        </p:nvSpPr>
        <p:spPr>
          <a:xfrm>
            <a:off x="829945" y="2103120"/>
            <a:ext cx="6238240" cy="3876675"/>
          </a:xfrm>
          <a:prstGeom prst="rect">
            <a:avLst/>
          </a:prstGeom>
          <a:noFill/>
          <a:ln w="9525">
            <a:noFill/>
          </a:ln>
        </p:spPr>
        <p:txBody>
          <a:bodyPr wrap="square">
            <a:spAutoFit/>
          </a:bodyPr>
          <a:p>
            <a:pPr marL="0" indent="0" algn="l" eaLnBrk="1" fontAlgn="auto" latinLnBrk="0" hangingPunct="1">
              <a:lnSpc>
                <a:spcPct val="150000"/>
              </a:lnSpc>
            </a:pPr>
            <a:r>
              <a:rPr lang="en-US" altLang="zh-CN" sz="2000" b="0">
                <a:latin typeface="微软雅黑" panose="020B0503020204020204" pitchFamily="34" charset="-122"/>
                <a:ea typeface="微软雅黑" panose="020B0503020204020204" pitchFamily="34" charset="-122"/>
              </a:rPr>
              <a:t>       </a:t>
            </a:r>
            <a:r>
              <a:rPr lang="zh-CN" altLang="en-US" sz="1600" b="1" dirty="0">
                <a:solidFill>
                  <a:schemeClr val="tx1"/>
                </a:solidFill>
                <a:latin typeface="+mn-ea"/>
                <a:ea typeface="+mn-ea"/>
                <a:cs typeface="+mn-ea"/>
                <a:sym typeface="+mn-lt"/>
              </a:rPr>
              <a:t>2017年，《国家教育事业发展“十三五”规划》在第二条款指导思想部分提出“要全面贯彻党的教育方针，全面深化教育改革，着力提高教育质量，着力优化教育结构，着力促进教育公平，加快推进教育现代化，推动创新型国家和人才强国建设，为全面建成小康社会和中华民族伟大复兴的中国梦作出更大的贡献。”</a:t>
            </a:r>
            <a:endParaRPr lang="zh-CN" altLang="en-US" sz="1600" b="1" dirty="0">
              <a:solidFill>
                <a:schemeClr val="tx1"/>
              </a:solidFill>
              <a:latin typeface="+mn-ea"/>
              <a:ea typeface="+mn-ea"/>
              <a:cs typeface="+mn-ea"/>
              <a:sym typeface="+mn-lt"/>
            </a:endParaRPr>
          </a:p>
          <a:p>
            <a:pPr marL="0" indent="0" algn="l" eaLnBrk="1" fontAlgn="auto" latinLnBrk="0" hangingPunct="1">
              <a:lnSpc>
                <a:spcPct val="150000"/>
              </a:lnSpc>
            </a:pPr>
            <a:endParaRPr lang="zh-CN" altLang="en-US" sz="1600" b="1" dirty="0">
              <a:solidFill>
                <a:schemeClr val="tx1"/>
              </a:solidFill>
              <a:latin typeface="+mn-ea"/>
              <a:ea typeface="+mn-ea"/>
              <a:cs typeface="+mn-ea"/>
              <a:sym typeface="+mn-lt"/>
            </a:endParaRPr>
          </a:p>
          <a:p>
            <a:pPr marL="0" indent="0" algn="l" eaLnBrk="1" fontAlgn="auto" latinLnBrk="0" hangingPunct="1">
              <a:lnSpc>
                <a:spcPct val="150000"/>
              </a:lnSpc>
            </a:pPr>
            <a:r>
              <a:rPr lang="en-US" altLang="zh-CN" sz="1600">
                <a:latin typeface="微软雅黑" panose="020B0503020204020204" pitchFamily="34" charset="-122"/>
                <a:ea typeface="微软雅黑" panose="020B0503020204020204" pitchFamily="34" charset="-122"/>
              </a:rPr>
              <a:t>       </a:t>
            </a:r>
            <a:r>
              <a:rPr lang="zh-CN" sz="1600">
                <a:latin typeface="微软雅黑" panose="020B0503020204020204" pitchFamily="34" charset="-122"/>
                <a:ea typeface="微软雅黑" panose="020B0503020204020204" pitchFamily="34" charset="-122"/>
              </a:rPr>
              <a:t>民办教育是社会主义教育事业的重要组成部分，民办教育同样需要而且必须坚持</a:t>
            </a:r>
            <a:r>
              <a:rPr lang="zh-CN" sz="1600">
                <a:solidFill>
                  <a:srgbClr val="FF0000"/>
                </a:solidFill>
                <a:latin typeface="微软雅黑" panose="020B0503020204020204" pitchFamily="34" charset="-122"/>
                <a:ea typeface="微软雅黑" panose="020B0503020204020204" pitchFamily="34" charset="-122"/>
              </a:rPr>
              <a:t>社会主义的办学方向</a:t>
            </a:r>
            <a:r>
              <a:rPr lang="zh-CN" sz="1600">
                <a:latin typeface="微软雅黑" panose="020B0503020204020204" pitchFamily="34" charset="-122"/>
                <a:ea typeface="微软雅黑" panose="020B0503020204020204" pitchFamily="34" charset="-122"/>
              </a:rPr>
              <a:t>，靠什么保证民办教育的社会主义方向，思想上、政策上的保障就是要坚持贯彻落实</a:t>
            </a:r>
            <a:r>
              <a:rPr lang="zh-CN" sz="1600">
                <a:solidFill>
                  <a:srgbClr val="FF0000"/>
                </a:solidFill>
                <a:latin typeface="微软雅黑" panose="020B0503020204020204" pitchFamily="34" charset="-122"/>
                <a:ea typeface="微软雅黑" panose="020B0503020204020204" pitchFamily="34" charset="-122"/>
              </a:rPr>
              <a:t>党的教育方针</a:t>
            </a:r>
            <a:r>
              <a:rPr lang="zh-CN"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3" name="图片 2" descr="微信截图_20211026154617"/>
          <p:cNvPicPr>
            <a:picLocks noChangeAspect="1"/>
          </p:cNvPicPr>
          <p:nvPr/>
        </p:nvPicPr>
        <p:blipFill>
          <a:blip r:embed="rId2"/>
          <a:stretch>
            <a:fillRect/>
          </a:stretch>
        </p:blipFill>
        <p:spPr>
          <a:xfrm>
            <a:off x="7068185" y="2256790"/>
            <a:ext cx="4703445" cy="3630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itds6"/>
          <p:cNvSpPr/>
          <p:nvPr/>
        </p:nvSpPr>
        <p:spPr>
          <a:xfrm>
            <a:off x="2733040" y="1506220"/>
            <a:ext cx="6861810" cy="706755"/>
          </a:xfrm>
          <a:prstGeom prst="rect">
            <a:avLst/>
          </a:prstGeom>
        </p:spPr>
        <p:txBody>
          <a:bodyPr wrap="square">
            <a:spAutoFit/>
          </a:bodyPr>
          <a:lstStyle/>
          <a:p>
            <a:pPr algn="r" defTabSz="914400" rtl="0"/>
            <a:r>
              <a:rPr lang="zh-CN" altLang="en-US" sz="4000" kern="1200" dirty="0">
                <a:solidFill>
                  <a:srgbClr val="C00000"/>
                </a:solidFill>
                <a:cs typeface="+mn-ea"/>
                <a:sym typeface="+mn-lt"/>
              </a:rPr>
              <a:t>教育是国之大计、党之大计</a:t>
            </a:r>
            <a:endParaRPr lang="zh-CN" altLang="en-US" sz="4000" kern="1200" dirty="0">
              <a:solidFill>
                <a:srgbClr val="C00000"/>
              </a:solidFill>
              <a:cs typeface="+mn-ea"/>
              <a:sym typeface="+mn-lt"/>
            </a:endParaRPr>
          </a:p>
        </p:txBody>
      </p:sp>
      <p:grpSp>
        <p:nvGrpSpPr>
          <p:cNvPr id="28" name="Aitds7"/>
          <p:cNvGrpSpPr/>
          <p:nvPr/>
        </p:nvGrpSpPr>
        <p:grpSpPr>
          <a:xfrm>
            <a:off x="2862611" y="1518052"/>
            <a:ext cx="215134" cy="734060"/>
            <a:chOff x="766762" y="2043113"/>
            <a:chExt cx="523876" cy="1787525"/>
          </a:xfrm>
          <a:solidFill>
            <a:srgbClr val="C00000"/>
          </a:solidFill>
        </p:grpSpPr>
        <p:sp>
          <p:nvSpPr>
            <p:cNvPr id="29" name="Aitds7-1"/>
            <p:cNvSpPr/>
            <p:nvPr/>
          </p:nvSpPr>
          <p:spPr bwMode="auto">
            <a:xfrm>
              <a:off x="1109663" y="2043113"/>
              <a:ext cx="165100" cy="192088"/>
            </a:xfrm>
            <a:custGeom>
              <a:avLst/>
              <a:gdLst>
                <a:gd name="T0" fmla="*/ 32 w 44"/>
                <a:gd name="T1" fmla="*/ 33 h 51"/>
                <a:gd name="T2" fmla="*/ 2 w 44"/>
                <a:gd name="T3" fmla="*/ 51 h 51"/>
                <a:gd name="T4" fmla="*/ 12 w 44"/>
                <a:gd name="T5" fmla="*/ 17 h 51"/>
                <a:gd name="T6" fmla="*/ 44 w 44"/>
                <a:gd name="T7" fmla="*/ 0 h 51"/>
                <a:gd name="T8" fmla="*/ 32 w 44"/>
                <a:gd name="T9" fmla="*/ 33 h 51"/>
              </a:gdLst>
              <a:ahLst/>
              <a:cxnLst>
                <a:cxn ang="0">
                  <a:pos x="T0" y="T1"/>
                </a:cxn>
                <a:cxn ang="0">
                  <a:pos x="T2" y="T3"/>
                </a:cxn>
                <a:cxn ang="0">
                  <a:pos x="T4" y="T5"/>
                </a:cxn>
                <a:cxn ang="0">
                  <a:pos x="T6" y="T7"/>
                </a:cxn>
                <a:cxn ang="0">
                  <a:pos x="T8" y="T9"/>
                </a:cxn>
              </a:cxnLst>
              <a:rect l="0" t="0" r="r" b="b"/>
              <a:pathLst>
                <a:path w="44" h="51">
                  <a:moveTo>
                    <a:pt x="32" y="33"/>
                  </a:moveTo>
                  <a:cubicBezTo>
                    <a:pt x="21" y="46"/>
                    <a:pt x="2" y="51"/>
                    <a:pt x="2" y="51"/>
                  </a:cubicBezTo>
                  <a:cubicBezTo>
                    <a:pt x="2" y="51"/>
                    <a:pt x="0" y="31"/>
                    <a:pt x="12" y="17"/>
                  </a:cubicBezTo>
                  <a:cubicBezTo>
                    <a:pt x="24" y="2"/>
                    <a:pt x="44" y="0"/>
                    <a:pt x="44" y="0"/>
                  </a:cubicBezTo>
                  <a:cubicBezTo>
                    <a:pt x="44" y="0"/>
                    <a:pt x="42" y="20"/>
                    <a:pt x="3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0" name="Aitds7-2"/>
            <p:cNvSpPr/>
            <p:nvPr/>
          </p:nvSpPr>
          <p:spPr bwMode="auto">
            <a:xfrm>
              <a:off x="966788" y="2136775"/>
              <a:ext cx="274638" cy="257175"/>
            </a:xfrm>
            <a:custGeom>
              <a:avLst/>
              <a:gdLst>
                <a:gd name="T0" fmla="*/ 73 w 73"/>
                <a:gd name="T1" fmla="*/ 41 h 68"/>
                <a:gd name="T2" fmla="*/ 45 w 73"/>
                <a:gd name="T3" fmla="*/ 35 h 68"/>
                <a:gd name="T4" fmla="*/ 23 w 73"/>
                <a:gd name="T5" fmla="*/ 55 h 68"/>
                <a:gd name="T6" fmla="*/ 30 w 73"/>
                <a:gd name="T7" fmla="*/ 25 h 68"/>
                <a:gd name="T8" fmla="*/ 15 w 73"/>
                <a:gd name="T9" fmla="*/ 0 h 68"/>
                <a:gd name="T10" fmla="*/ 2 w 73"/>
                <a:gd name="T11" fmla="*/ 36 h 68"/>
                <a:gd name="T12" fmla="*/ 21 w 73"/>
                <a:gd name="T13" fmla="*/ 59 h 68"/>
                <a:gd name="T14" fmla="*/ 21 w 73"/>
                <a:gd name="T15" fmla="*/ 59 h 68"/>
                <a:gd name="T16" fmla="*/ 49 w 73"/>
                <a:gd name="T17" fmla="*/ 63 h 68"/>
                <a:gd name="T18" fmla="*/ 73 w 73"/>
                <a:gd name="T19" fmla="*/ 4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68">
                  <a:moveTo>
                    <a:pt x="73" y="41"/>
                  </a:moveTo>
                  <a:cubicBezTo>
                    <a:pt x="73" y="41"/>
                    <a:pt x="60" y="30"/>
                    <a:pt x="45" y="35"/>
                  </a:cubicBezTo>
                  <a:cubicBezTo>
                    <a:pt x="35" y="38"/>
                    <a:pt x="27" y="48"/>
                    <a:pt x="23" y="55"/>
                  </a:cubicBezTo>
                  <a:cubicBezTo>
                    <a:pt x="26" y="48"/>
                    <a:pt x="31" y="36"/>
                    <a:pt x="30" y="25"/>
                  </a:cubicBezTo>
                  <a:cubicBezTo>
                    <a:pt x="29" y="9"/>
                    <a:pt x="15" y="0"/>
                    <a:pt x="15" y="0"/>
                  </a:cubicBezTo>
                  <a:cubicBezTo>
                    <a:pt x="14" y="0"/>
                    <a:pt x="0" y="19"/>
                    <a:pt x="2" y="36"/>
                  </a:cubicBezTo>
                  <a:cubicBezTo>
                    <a:pt x="5" y="52"/>
                    <a:pt x="20" y="58"/>
                    <a:pt x="21" y="59"/>
                  </a:cubicBezTo>
                  <a:cubicBezTo>
                    <a:pt x="21" y="59"/>
                    <a:pt x="21" y="59"/>
                    <a:pt x="21" y="59"/>
                  </a:cubicBezTo>
                  <a:cubicBezTo>
                    <a:pt x="21" y="59"/>
                    <a:pt x="35" y="68"/>
                    <a:pt x="49" y="63"/>
                  </a:cubicBezTo>
                  <a:cubicBezTo>
                    <a:pt x="63" y="57"/>
                    <a:pt x="73" y="41"/>
                    <a:pt x="7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1" name="Aitds7-3"/>
            <p:cNvSpPr/>
            <p:nvPr/>
          </p:nvSpPr>
          <p:spPr bwMode="auto">
            <a:xfrm>
              <a:off x="876300" y="2306638"/>
              <a:ext cx="285750" cy="241300"/>
            </a:xfrm>
            <a:custGeom>
              <a:avLst/>
              <a:gdLst>
                <a:gd name="T0" fmla="*/ 76 w 76"/>
                <a:gd name="T1" fmla="*/ 33 h 64"/>
                <a:gd name="T2" fmla="*/ 47 w 76"/>
                <a:gd name="T3" fmla="*/ 30 h 64"/>
                <a:gd name="T4" fmla="*/ 28 w 76"/>
                <a:gd name="T5" fmla="*/ 53 h 64"/>
                <a:gd name="T6" fmla="*/ 31 w 76"/>
                <a:gd name="T7" fmla="*/ 23 h 64"/>
                <a:gd name="T8" fmla="*/ 11 w 76"/>
                <a:gd name="T9" fmla="*/ 0 h 64"/>
                <a:gd name="T10" fmla="*/ 5 w 76"/>
                <a:gd name="T11" fmla="*/ 38 h 64"/>
                <a:gd name="T12" fmla="*/ 26 w 76"/>
                <a:gd name="T13" fmla="*/ 57 h 64"/>
                <a:gd name="T14" fmla="*/ 26 w 76"/>
                <a:gd name="T15" fmla="*/ 58 h 64"/>
                <a:gd name="T16" fmla="*/ 55 w 76"/>
                <a:gd name="T17" fmla="*/ 57 h 64"/>
                <a:gd name="T18" fmla="*/ 76 w 76"/>
                <a:gd name="T19"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4">
                  <a:moveTo>
                    <a:pt x="76" y="33"/>
                  </a:moveTo>
                  <a:cubicBezTo>
                    <a:pt x="76" y="33"/>
                    <a:pt x="61" y="24"/>
                    <a:pt x="47" y="30"/>
                  </a:cubicBezTo>
                  <a:cubicBezTo>
                    <a:pt x="37" y="35"/>
                    <a:pt x="31" y="46"/>
                    <a:pt x="28" y="53"/>
                  </a:cubicBezTo>
                  <a:cubicBezTo>
                    <a:pt x="30" y="46"/>
                    <a:pt x="33" y="34"/>
                    <a:pt x="31" y="23"/>
                  </a:cubicBezTo>
                  <a:cubicBezTo>
                    <a:pt x="27" y="7"/>
                    <a:pt x="11" y="0"/>
                    <a:pt x="11" y="0"/>
                  </a:cubicBezTo>
                  <a:cubicBezTo>
                    <a:pt x="11" y="0"/>
                    <a:pt x="0" y="22"/>
                    <a:pt x="5" y="38"/>
                  </a:cubicBezTo>
                  <a:cubicBezTo>
                    <a:pt x="9" y="53"/>
                    <a:pt x="25" y="57"/>
                    <a:pt x="26" y="57"/>
                  </a:cubicBezTo>
                  <a:cubicBezTo>
                    <a:pt x="26" y="58"/>
                    <a:pt x="26" y="58"/>
                    <a:pt x="26" y="58"/>
                  </a:cubicBezTo>
                  <a:cubicBezTo>
                    <a:pt x="26" y="58"/>
                    <a:pt x="42" y="64"/>
                    <a:pt x="55" y="57"/>
                  </a:cubicBezTo>
                  <a:cubicBezTo>
                    <a:pt x="68" y="50"/>
                    <a:pt x="75" y="33"/>
                    <a:pt x="7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2" name="Aitds7-4"/>
            <p:cNvSpPr/>
            <p:nvPr/>
          </p:nvSpPr>
          <p:spPr bwMode="auto">
            <a:xfrm>
              <a:off x="812800" y="2492375"/>
              <a:ext cx="288925" cy="219075"/>
            </a:xfrm>
            <a:custGeom>
              <a:avLst/>
              <a:gdLst>
                <a:gd name="T0" fmla="*/ 77 w 77"/>
                <a:gd name="T1" fmla="*/ 23 h 58"/>
                <a:gd name="T2" fmla="*/ 48 w 77"/>
                <a:gd name="T3" fmla="*/ 24 h 58"/>
                <a:gd name="T4" fmla="*/ 32 w 77"/>
                <a:gd name="T5" fmla="*/ 49 h 58"/>
                <a:gd name="T6" fmla="*/ 31 w 77"/>
                <a:gd name="T7" fmla="*/ 19 h 58"/>
                <a:gd name="T8" fmla="*/ 8 w 77"/>
                <a:gd name="T9" fmla="*/ 0 h 58"/>
                <a:gd name="T10" fmla="*/ 7 w 77"/>
                <a:gd name="T11" fmla="*/ 37 h 58"/>
                <a:gd name="T12" fmla="*/ 31 w 77"/>
                <a:gd name="T13" fmla="*/ 54 h 58"/>
                <a:gd name="T14" fmla="*/ 31 w 77"/>
                <a:gd name="T15" fmla="*/ 54 h 58"/>
                <a:gd name="T16" fmla="*/ 60 w 77"/>
                <a:gd name="T17" fmla="*/ 49 h 58"/>
                <a:gd name="T18" fmla="*/ 77 w 77"/>
                <a:gd name="T1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58">
                  <a:moveTo>
                    <a:pt x="77" y="23"/>
                  </a:moveTo>
                  <a:cubicBezTo>
                    <a:pt x="77" y="23"/>
                    <a:pt x="61" y="16"/>
                    <a:pt x="48" y="24"/>
                  </a:cubicBezTo>
                  <a:cubicBezTo>
                    <a:pt x="39" y="30"/>
                    <a:pt x="34" y="42"/>
                    <a:pt x="32" y="49"/>
                  </a:cubicBezTo>
                  <a:cubicBezTo>
                    <a:pt x="33" y="42"/>
                    <a:pt x="35" y="29"/>
                    <a:pt x="31" y="19"/>
                  </a:cubicBezTo>
                  <a:cubicBezTo>
                    <a:pt x="25" y="4"/>
                    <a:pt x="9" y="0"/>
                    <a:pt x="8" y="0"/>
                  </a:cubicBezTo>
                  <a:cubicBezTo>
                    <a:pt x="8" y="0"/>
                    <a:pt x="0" y="22"/>
                    <a:pt x="7" y="37"/>
                  </a:cubicBezTo>
                  <a:cubicBezTo>
                    <a:pt x="14" y="52"/>
                    <a:pt x="30" y="53"/>
                    <a:pt x="31" y="54"/>
                  </a:cubicBezTo>
                  <a:cubicBezTo>
                    <a:pt x="31" y="54"/>
                    <a:pt x="31" y="54"/>
                    <a:pt x="31" y="54"/>
                  </a:cubicBezTo>
                  <a:cubicBezTo>
                    <a:pt x="31" y="54"/>
                    <a:pt x="48" y="58"/>
                    <a:pt x="60" y="49"/>
                  </a:cubicBezTo>
                  <a:cubicBezTo>
                    <a:pt x="72" y="41"/>
                    <a:pt x="76" y="23"/>
                    <a:pt x="7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3" name="Aitds7-5"/>
            <p:cNvSpPr/>
            <p:nvPr/>
          </p:nvSpPr>
          <p:spPr bwMode="auto">
            <a:xfrm>
              <a:off x="777875" y="2681288"/>
              <a:ext cx="282575" cy="195263"/>
            </a:xfrm>
            <a:custGeom>
              <a:avLst/>
              <a:gdLst>
                <a:gd name="T0" fmla="*/ 75 w 75"/>
                <a:gd name="T1" fmla="*/ 13 h 52"/>
                <a:gd name="T2" fmla="*/ 47 w 75"/>
                <a:gd name="T3" fmla="*/ 19 h 52"/>
                <a:gd name="T4" fmla="*/ 35 w 75"/>
                <a:gd name="T5" fmla="*/ 45 h 52"/>
                <a:gd name="T6" fmla="*/ 30 w 75"/>
                <a:gd name="T7" fmla="*/ 16 h 52"/>
                <a:gd name="T8" fmla="*/ 5 w 75"/>
                <a:gd name="T9" fmla="*/ 0 h 52"/>
                <a:gd name="T10" fmla="*/ 9 w 75"/>
                <a:gd name="T11" fmla="*/ 37 h 52"/>
                <a:gd name="T12" fmla="*/ 35 w 75"/>
                <a:gd name="T13" fmla="*/ 50 h 52"/>
                <a:gd name="T14" fmla="*/ 35 w 75"/>
                <a:gd name="T15" fmla="*/ 50 h 52"/>
                <a:gd name="T16" fmla="*/ 63 w 75"/>
                <a:gd name="T17" fmla="*/ 42 h 52"/>
                <a:gd name="T18" fmla="*/ 75 w 75"/>
                <a:gd name="T1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2">
                  <a:moveTo>
                    <a:pt x="75" y="13"/>
                  </a:moveTo>
                  <a:cubicBezTo>
                    <a:pt x="75" y="13"/>
                    <a:pt x="59" y="8"/>
                    <a:pt x="47" y="19"/>
                  </a:cubicBezTo>
                  <a:cubicBezTo>
                    <a:pt x="39" y="26"/>
                    <a:pt x="36" y="38"/>
                    <a:pt x="35" y="45"/>
                  </a:cubicBezTo>
                  <a:cubicBezTo>
                    <a:pt x="35" y="38"/>
                    <a:pt x="35" y="25"/>
                    <a:pt x="30" y="16"/>
                  </a:cubicBezTo>
                  <a:cubicBezTo>
                    <a:pt x="22" y="2"/>
                    <a:pt x="5" y="0"/>
                    <a:pt x="5" y="0"/>
                  </a:cubicBezTo>
                  <a:cubicBezTo>
                    <a:pt x="4" y="0"/>
                    <a:pt x="0" y="23"/>
                    <a:pt x="9" y="37"/>
                  </a:cubicBezTo>
                  <a:cubicBezTo>
                    <a:pt x="17" y="50"/>
                    <a:pt x="34" y="50"/>
                    <a:pt x="35" y="50"/>
                  </a:cubicBezTo>
                  <a:cubicBezTo>
                    <a:pt x="35" y="50"/>
                    <a:pt x="35" y="50"/>
                    <a:pt x="35" y="50"/>
                  </a:cubicBezTo>
                  <a:cubicBezTo>
                    <a:pt x="35" y="50"/>
                    <a:pt x="52" y="52"/>
                    <a:pt x="63" y="42"/>
                  </a:cubicBezTo>
                  <a:cubicBezTo>
                    <a:pt x="73" y="31"/>
                    <a:pt x="75" y="13"/>
                    <a:pt x="7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4" name="Aitds7-6"/>
            <p:cNvSpPr/>
            <p:nvPr/>
          </p:nvSpPr>
          <p:spPr bwMode="auto">
            <a:xfrm>
              <a:off x="766762" y="2873375"/>
              <a:ext cx="279400" cy="180975"/>
            </a:xfrm>
            <a:custGeom>
              <a:avLst/>
              <a:gdLst>
                <a:gd name="T0" fmla="*/ 74 w 74"/>
                <a:gd name="T1" fmla="*/ 3 h 48"/>
                <a:gd name="T2" fmla="*/ 46 w 74"/>
                <a:gd name="T3" fmla="*/ 13 h 48"/>
                <a:gd name="T4" fmla="*/ 39 w 74"/>
                <a:gd name="T5" fmla="*/ 40 h 48"/>
                <a:gd name="T6" fmla="*/ 29 w 74"/>
                <a:gd name="T7" fmla="*/ 12 h 48"/>
                <a:gd name="T8" fmla="*/ 2 w 74"/>
                <a:gd name="T9" fmla="*/ 0 h 48"/>
                <a:gd name="T10" fmla="*/ 11 w 74"/>
                <a:gd name="T11" fmla="*/ 36 h 48"/>
                <a:gd name="T12" fmla="*/ 39 w 74"/>
                <a:gd name="T13" fmla="*/ 45 h 48"/>
                <a:gd name="T14" fmla="*/ 39 w 74"/>
                <a:gd name="T15" fmla="*/ 46 h 48"/>
                <a:gd name="T16" fmla="*/ 65 w 74"/>
                <a:gd name="T17" fmla="*/ 33 h 48"/>
                <a:gd name="T18" fmla="*/ 74 w 74"/>
                <a:gd name="T19"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8">
                  <a:moveTo>
                    <a:pt x="74" y="3"/>
                  </a:moveTo>
                  <a:cubicBezTo>
                    <a:pt x="74" y="3"/>
                    <a:pt x="57" y="1"/>
                    <a:pt x="46" y="13"/>
                  </a:cubicBezTo>
                  <a:cubicBezTo>
                    <a:pt x="40" y="21"/>
                    <a:pt x="38" y="33"/>
                    <a:pt x="39" y="40"/>
                  </a:cubicBezTo>
                  <a:cubicBezTo>
                    <a:pt x="38" y="34"/>
                    <a:pt x="36" y="21"/>
                    <a:pt x="29" y="12"/>
                  </a:cubicBezTo>
                  <a:cubicBezTo>
                    <a:pt x="19" y="0"/>
                    <a:pt x="2" y="0"/>
                    <a:pt x="2" y="0"/>
                  </a:cubicBezTo>
                  <a:cubicBezTo>
                    <a:pt x="2" y="0"/>
                    <a:pt x="0" y="24"/>
                    <a:pt x="11" y="36"/>
                  </a:cubicBezTo>
                  <a:cubicBezTo>
                    <a:pt x="22" y="48"/>
                    <a:pt x="38" y="45"/>
                    <a:pt x="39" y="45"/>
                  </a:cubicBezTo>
                  <a:cubicBezTo>
                    <a:pt x="39" y="46"/>
                    <a:pt x="39" y="46"/>
                    <a:pt x="39" y="46"/>
                  </a:cubicBezTo>
                  <a:cubicBezTo>
                    <a:pt x="39" y="46"/>
                    <a:pt x="56" y="45"/>
                    <a:pt x="65" y="33"/>
                  </a:cubicBezTo>
                  <a:cubicBezTo>
                    <a:pt x="74" y="22"/>
                    <a:pt x="74" y="3"/>
                    <a:pt x="7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5" name="Aitds7-7"/>
            <p:cNvSpPr/>
            <p:nvPr/>
          </p:nvSpPr>
          <p:spPr bwMode="auto">
            <a:xfrm>
              <a:off x="777875" y="3043238"/>
              <a:ext cx="282575" cy="192088"/>
            </a:xfrm>
            <a:custGeom>
              <a:avLst/>
              <a:gdLst>
                <a:gd name="T0" fmla="*/ 72 w 75"/>
                <a:gd name="T1" fmla="*/ 0 h 51"/>
                <a:gd name="T2" fmla="*/ 46 w 75"/>
                <a:gd name="T3" fmla="*/ 13 h 51"/>
                <a:gd name="T4" fmla="*/ 42 w 75"/>
                <a:gd name="T5" fmla="*/ 41 h 51"/>
                <a:gd name="T6" fmla="*/ 29 w 75"/>
                <a:gd name="T7" fmla="*/ 15 h 51"/>
                <a:gd name="T8" fmla="*/ 1 w 75"/>
                <a:gd name="T9" fmla="*/ 6 h 51"/>
                <a:gd name="T10" fmla="*/ 15 w 75"/>
                <a:gd name="T11" fmla="*/ 41 h 51"/>
                <a:gd name="T12" fmla="*/ 43 w 75"/>
                <a:gd name="T13" fmla="*/ 46 h 51"/>
                <a:gd name="T14" fmla="*/ 44 w 75"/>
                <a:gd name="T15" fmla="*/ 47 h 51"/>
                <a:gd name="T16" fmla="*/ 68 w 75"/>
                <a:gd name="T17" fmla="*/ 31 h 51"/>
                <a:gd name="T18" fmla="*/ 72 w 7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1">
                  <a:moveTo>
                    <a:pt x="72" y="0"/>
                  </a:moveTo>
                  <a:cubicBezTo>
                    <a:pt x="72" y="0"/>
                    <a:pt x="55" y="0"/>
                    <a:pt x="46" y="13"/>
                  </a:cubicBezTo>
                  <a:cubicBezTo>
                    <a:pt x="41" y="22"/>
                    <a:pt x="41" y="35"/>
                    <a:pt x="42" y="41"/>
                  </a:cubicBezTo>
                  <a:cubicBezTo>
                    <a:pt x="41" y="35"/>
                    <a:pt x="37" y="23"/>
                    <a:pt x="29" y="15"/>
                  </a:cubicBezTo>
                  <a:cubicBezTo>
                    <a:pt x="17" y="4"/>
                    <a:pt x="1" y="6"/>
                    <a:pt x="1" y="6"/>
                  </a:cubicBezTo>
                  <a:cubicBezTo>
                    <a:pt x="0" y="6"/>
                    <a:pt x="2" y="30"/>
                    <a:pt x="15" y="41"/>
                  </a:cubicBezTo>
                  <a:cubicBezTo>
                    <a:pt x="27" y="51"/>
                    <a:pt x="42" y="46"/>
                    <a:pt x="43" y="46"/>
                  </a:cubicBezTo>
                  <a:cubicBezTo>
                    <a:pt x="44" y="46"/>
                    <a:pt x="44" y="47"/>
                    <a:pt x="44" y="47"/>
                  </a:cubicBezTo>
                  <a:cubicBezTo>
                    <a:pt x="44" y="47"/>
                    <a:pt x="60" y="44"/>
                    <a:pt x="68" y="31"/>
                  </a:cubicBezTo>
                  <a:cubicBezTo>
                    <a:pt x="75" y="18"/>
                    <a:pt x="72" y="0"/>
                    <a:pt x="7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6" name="Aitds7-8"/>
            <p:cNvSpPr/>
            <p:nvPr/>
          </p:nvSpPr>
          <p:spPr bwMode="auto">
            <a:xfrm>
              <a:off x="812800" y="3197225"/>
              <a:ext cx="285750" cy="214313"/>
            </a:xfrm>
            <a:custGeom>
              <a:avLst/>
              <a:gdLst>
                <a:gd name="T0" fmla="*/ 70 w 76"/>
                <a:gd name="T1" fmla="*/ 0 h 57"/>
                <a:gd name="T2" fmla="*/ 46 w 76"/>
                <a:gd name="T3" fmla="*/ 16 h 57"/>
                <a:gd name="T4" fmla="*/ 47 w 76"/>
                <a:gd name="T5" fmla="*/ 45 h 57"/>
                <a:gd name="T6" fmla="*/ 29 w 76"/>
                <a:gd name="T7" fmla="*/ 21 h 57"/>
                <a:gd name="T8" fmla="*/ 0 w 76"/>
                <a:gd name="T9" fmla="*/ 16 h 57"/>
                <a:gd name="T10" fmla="*/ 19 w 76"/>
                <a:gd name="T11" fmla="*/ 49 h 57"/>
                <a:gd name="T12" fmla="*/ 48 w 76"/>
                <a:gd name="T13" fmla="*/ 50 h 57"/>
                <a:gd name="T14" fmla="*/ 49 w 76"/>
                <a:gd name="T15" fmla="*/ 50 h 57"/>
                <a:gd name="T16" fmla="*/ 70 w 76"/>
                <a:gd name="T17" fmla="*/ 31 h 57"/>
                <a:gd name="T18" fmla="*/ 70 w 7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7">
                  <a:moveTo>
                    <a:pt x="70" y="0"/>
                  </a:moveTo>
                  <a:cubicBezTo>
                    <a:pt x="70" y="0"/>
                    <a:pt x="53" y="2"/>
                    <a:pt x="46" y="16"/>
                  </a:cubicBezTo>
                  <a:cubicBezTo>
                    <a:pt x="42" y="26"/>
                    <a:pt x="45" y="39"/>
                    <a:pt x="47" y="45"/>
                  </a:cubicBezTo>
                  <a:cubicBezTo>
                    <a:pt x="44" y="39"/>
                    <a:pt x="38" y="27"/>
                    <a:pt x="29" y="21"/>
                  </a:cubicBezTo>
                  <a:cubicBezTo>
                    <a:pt x="17" y="11"/>
                    <a:pt x="0" y="16"/>
                    <a:pt x="0" y="16"/>
                  </a:cubicBezTo>
                  <a:cubicBezTo>
                    <a:pt x="0" y="16"/>
                    <a:pt x="5" y="40"/>
                    <a:pt x="19" y="49"/>
                  </a:cubicBezTo>
                  <a:cubicBezTo>
                    <a:pt x="32" y="57"/>
                    <a:pt x="47" y="50"/>
                    <a:pt x="48" y="50"/>
                  </a:cubicBezTo>
                  <a:cubicBezTo>
                    <a:pt x="48" y="50"/>
                    <a:pt x="49" y="50"/>
                    <a:pt x="49" y="50"/>
                  </a:cubicBezTo>
                  <a:cubicBezTo>
                    <a:pt x="49" y="50"/>
                    <a:pt x="65" y="45"/>
                    <a:pt x="70" y="31"/>
                  </a:cubicBezTo>
                  <a:cubicBezTo>
                    <a:pt x="76" y="17"/>
                    <a:pt x="70" y="0"/>
                    <a:pt x="7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7" name="Aitds7-9"/>
            <p:cNvSpPr/>
            <p:nvPr/>
          </p:nvSpPr>
          <p:spPr bwMode="auto">
            <a:xfrm>
              <a:off x="873125" y="3344863"/>
              <a:ext cx="280988" cy="236538"/>
            </a:xfrm>
            <a:custGeom>
              <a:avLst/>
              <a:gdLst>
                <a:gd name="T0" fmla="*/ 67 w 75"/>
                <a:gd name="T1" fmla="*/ 0 h 63"/>
                <a:gd name="T2" fmla="*/ 46 w 75"/>
                <a:gd name="T3" fmla="*/ 20 h 63"/>
                <a:gd name="T4" fmla="*/ 50 w 75"/>
                <a:gd name="T5" fmla="*/ 49 h 63"/>
                <a:gd name="T6" fmla="*/ 30 w 75"/>
                <a:gd name="T7" fmla="*/ 27 h 63"/>
                <a:gd name="T8" fmla="*/ 0 w 75"/>
                <a:gd name="T9" fmla="*/ 27 h 63"/>
                <a:gd name="T10" fmla="*/ 24 w 75"/>
                <a:gd name="T11" fmla="*/ 57 h 63"/>
                <a:gd name="T12" fmla="*/ 53 w 75"/>
                <a:gd name="T13" fmla="*/ 54 h 63"/>
                <a:gd name="T14" fmla="*/ 53 w 75"/>
                <a:gd name="T15" fmla="*/ 54 h 63"/>
                <a:gd name="T16" fmla="*/ 72 w 75"/>
                <a:gd name="T17" fmla="*/ 32 h 63"/>
                <a:gd name="T18" fmla="*/ 67 w 75"/>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3">
                  <a:moveTo>
                    <a:pt x="67" y="0"/>
                  </a:moveTo>
                  <a:cubicBezTo>
                    <a:pt x="67" y="0"/>
                    <a:pt x="50" y="5"/>
                    <a:pt x="46" y="20"/>
                  </a:cubicBezTo>
                  <a:cubicBezTo>
                    <a:pt x="43" y="31"/>
                    <a:pt x="47" y="43"/>
                    <a:pt x="50" y="49"/>
                  </a:cubicBezTo>
                  <a:cubicBezTo>
                    <a:pt x="47" y="43"/>
                    <a:pt x="39" y="32"/>
                    <a:pt x="30" y="27"/>
                  </a:cubicBezTo>
                  <a:cubicBezTo>
                    <a:pt x="15" y="19"/>
                    <a:pt x="0" y="27"/>
                    <a:pt x="0" y="27"/>
                  </a:cubicBezTo>
                  <a:cubicBezTo>
                    <a:pt x="0" y="27"/>
                    <a:pt x="8" y="49"/>
                    <a:pt x="24" y="57"/>
                  </a:cubicBezTo>
                  <a:cubicBezTo>
                    <a:pt x="38" y="63"/>
                    <a:pt x="52" y="54"/>
                    <a:pt x="53" y="54"/>
                  </a:cubicBezTo>
                  <a:cubicBezTo>
                    <a:pt x="53" y="54"/>
                    <a:pt x="53" y="54"/>
                    <a:pt x="53" y="54"/>
                  </a:cubicBezTo>
                  <a:cubicBezTo>
                    <a:pt x="53" y="54"/>
                    <a:pt x="68" y="46"/>
                    <a:pt x="72" y="32"/>
                  </a:cubicBezTo>
                  <a:cubicBezTo>
                    <a:pt x="75" y="17"/>
                    <a:pt x="67" y="0"/>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38" name="Aitds7-10"/>
            <p:cNvSpPr/>
            <p:nvPr/>
          </p:nvSpPr>
          <p:spPr bwMode="auto">
            <a:xfrm>
              <a:off x="1068388" y="3562350"/>
              <a:ext cx="222250" cy="268288"/>
            </a:xfrm>
            <a:custGeom>
              <a:avLst/>
              <a:gdLst>
                <a:gd name="T0" fmla="*/ 59 w 59"/>
                <a:gd name="T1" fmla="*/ 62 h 71"/>
                <a:gd name="T2" fmla="*/ 50 w 59"/>
                <a:gd name="T3" fmla="*/ 71 h 71"/>
                <a:gd name="T4" fmla="*/ 0 w 59"/>
                <a:gd name="T5" fmla="*/ 6 h 71"/>
                <a:gd name="T6" fmla="*/ 10 w 59"/>
                <a:gd name="T7" fmla="*/ 0 h 71"/>
                <a:gd name="T8" fmla="*/ 59 w 59"/>
                <a:gd name="T9" fmla="*/ 62 h 71"/>
              </a:gdLst>
              <a:ahLst/>
              <a:cxnLst>
                <a:cxn ang="0">
                  <a:pos x="T0" y="T1"/>
                </a:cxn>
                <a:cxn ang="0">
                  <a:pos x="T2" y="T3"/>
                </a:cxn>
                <a:cxn ang="0">
                  <a:pos x="T4" y="T5"/>
                </a:cxn>
                <a:cxn ang="0">
                  <a:pos x="T6" y="T7"/>
                </a:cxn>
                <a:cxn ang="0">
                  <a:pos x="T8" y="T9"/>
                </a:cxn>
              </a:cxnLst>
              <a:rect l="0" t="0" r="r" b="b"/>
              <a:pathLst>
                <a:path w="59" h="71">
                  <a:moveTo>
                    <a:pt x="59" y="62"/>
                  </a:moveTo>
                  <a:cubicBezTo>
                    <a:pt x="56" y="65"/>
                    <a:pt x="53" y="68"/>
                    <a:pt x="50" y="71"/>
                  </a:cubicBezTo>
                  <a:cubicBezTo>
                    <a:pt x="31" y="51"/>
                    <a:pt x="14" y="29"/>
                    <a:pt x="0" y="6"/>
                  </a:cubicBezTo>
                  <a:cubicBezTo>
                    <a:pt x="3" y="4"/>
                    <a:pt x="7" y="2"/>
                    <a:pt x="10" y="0"/>
                  </a:cubicBezTo>
                  <a:cubicBezTo>
                    <a:pt x="24" y="22"/>
                    <a:pt x="40" y="43"/>
                    <a:pt x="5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grpSp>
        <p:nvGrpSpPr>
          <p:cNvPr id="39" name="Aitds8"/>
          <p:cNvGrpSpPr/>
          <p:nvPr/>
        </p:nvGrpSpPr>
        <p:grpSpPr>
          <a:xfrm>
            <a:off x="9762333" y="1518052"/>
            <a:ext cx="214481" cy="734060"/>
            <a:chOff x="3311525" y="2043113"/>
            <a:chExt cx="522288" cy="1787525"/>
          </a:xfrm>
          <a:solidFill>
            <a:srgbClr val="C00000"/>
          </a:solidFill>
        </p:grpSpPr>
        <p:sp>
          <p:nvSpPr>
            <p:cNvPr id="40" name="Aitds8-1"/>
            <p:cNvSpPr/>
            <p:nvPr/>
          </p:nvSpPr>
          <p:spPr bwMode="auto">
            <a:xfrm>
              <a:off x="3325813" y="2043113"/>
              <a:ext cx="169863" cy="192088"/>
            </a:xfrm>
            <a:custGeom>
              <a:avLst/>
              <a:gdLst>
                <a:gd name="T0" fmla="*/ 13 w 45"/>
                <a:gd name="T1" fmla="*/ 33 h 51"/>
                <a:gd name="T2" fmla="*/ 42 w 45"/>
                <a:gd name="T3" fmla="*/ 51 h 51"/>
                <a:gd name="T4" fmla="*/ 33 w 45"/>
                <a:gd name="T5" fmla="*/ 17 h 51"/>
                <a:gd name="T6" fmla="*/ 1 w 45"/>
                <a:gd name="T7" fmla="*/ 0 h 51"/>
                <a:gd name="T8" fmla="*/ 13 w 45"/>
                <a:gd name="T9" fmla="*/ 33 h 51"/>
              </a:gdLst>
              <a:ahLst/>
              <a:cxnLst>
                <a:cxn ang="0">
                  <a:pos x="T0" y="T1"/>
                </a:cxn>
                <a:cxn ang="0">
                  <a:pos x="T2" y="T3"/>
                </a:cxn>
                <a:cxn ang="0">
                  <a:pos x="T4" y="T5"/>
                </a:cxn>
                <a:cxn ang="0">
                  <a:pos x="T6" y="T7"/>
                </a:cxn>
                <a:cxn ang="0">
                  <a:pos x="T8" y="T9"/>
                </a:cxn>
              </a:cxnLst>
              <a:rect l="0" t="0" r="r" b="b"/>
              <a:pathLst>
                <a:path w="45" h="51">
                  <a:moveTo>
                    <a:pt x="13" y="33"/>
                  </a:moveTo>
                  <a:cubicBezTo>
                    <a:pt x="24" y="46"/>
                    <a:pt x="42" y="51"/>
                    <a:pt x="42" y="51"/>
                  </a:cubicBezTo>
                  <a:cubicBezTo>
                    <a:pt x="42" y="51"/>
                    <a:pt x="45" y="31"/>
                    <a:pt x="33" y="17"/>
                  </a:cubicBezTo>
                  <a:cubicBezTo>
                    <a:pt x="21" y="2"/>
                    <a:pt x="0" y="0"/>
                    <a:pt x="1" y="0"/>
                  </a:cubicBezTo>
                  <a:cubicBezTo>
                    <a:pt x="1" y="0"/>
                    <a:pt x="2" y="20"/>
                    <a:pt x="13"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1" name="Aitds8-2"/>
            <p:cNvSpPr/>
            <p:nvPr/>
          </p:nvSpPr>
          <p:spPr bwMode="auto">
            <a:xfrm>
              <a:off x="3359150" y="2136775"/>
              <a:ext cx="279400" cy="257175"/>
            </a:xfrm>
            <a:custGeom>
              <a:avLst/>
              <a:gdLst>
                <a:gd name="T0" fmla="*/ 0 w 74"/>
                <a:gd name="T1" fmla="*/ 41 h 68"/>
                <a:gd name="T2" fmla="*/ 28 w 74"/>
                <a:gd name="T3" fmla="*/ 35 h 68"/>
                <a:gd name="T4" fmla="*/ 50 w 74"/>
                <a:gd name="T5" fmla="*/ 55 h 68"/>
                <a:gd name="T6" fmla="*/ 43 w 74"/>
                <a:gd name="T7" fmla="*/ 25 h 68"/>
                <a:gd name="T8" fmla="*/ 59 w 74"/>
                <a:gd name="T9" fmla="*/ 0 h 68"/>
                <a:gd name="T10" fmla="*/ 71 w 74"/>
                <a:gd name="T11" fmla="*/ 36 h 68"/>
                <a:gd name="T12" fmla="*/ 53 w 74"/>
                <a:gd name="T13" fmla="*/ 59 h 68"/>
                <a:gd name="T14" fmla="*/ 53 w 74"/>
                <a:gd name="T15" fmla="*/ 59 h 68"/>
                <a:gd name="T16" fmla="*/ 24 w 74"/>
                <a:gd name="T17" fmla="*/ 63 h 68"/>
                <a:gd name="T18" fmla="*/ 0 w 74"/>
                <a:gd name="T19" fmla="*/ 4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68">
                  <a:moveTo>
                    <a:pt x="0" y="41"/>
                  </a:moveTo>
                  <a:cubicBezTo>
                    <a:pt x="0" y="41"/>
                    <a:pt x="13" y="30"/>
                    <a:pt x="28" y="35"/>
                  </a:cubicBezTo>
                  <a:cubicBezTo>
                    <a:pt x="39" y="38"/>
                    <a:pt x="47" y="48"/>
                    <a:pt x="50" y="55"/>
                  </a:cubicBezTo>
                  <a:cubicBezTo>
                    <a:pt x="47" y="48"/>
                    <a:pt x="42" y="36"/>
                    <a:pt x="43" y="25"/>
                  </a:cubicBezTo>
                  <a:cubicBezTo>
                    <a:pt x="44" y="9"/>
                    <a:pt x="59" y="0"/>
                    <a:pt x="59" y="0"/>
                  </a:cubicBezTo>
                  <a:cubicBezTo>
                    <a:pt x="59" y="0"/>
                    <a:pt x="74" y="19"/>
                    <a:pt x="71" y="36"/>
                  </a:cubicBezTo>
                  <a:cubicBezTo>
                    <a:pt x="69" y="52"/>
                    <a:pt x="54" y="58"/>
                    <a:pt x="53" y="59"/>
                  </a:cubicBezTo>
                  <a:cubicBezTo>
                    <a:pt x="53" y="59"/>
                    <a:pt x="53" y="59"/>
                    <a:pt x="53" y="59"/>
                  </a:cubicBezTo>
                  <a:cubicBezTo>
                    <a:pt x="53" y="59"/>
                    <a:pt x="38" y="68"/>
                    <a:pt x="24" y="63"/>
                  </a:cubicBezTo>
                  <a:cubicBezTo>
                    <a:pt x="10" y="57"/>
                    <a:pt x="0" y="41"/>
                    <a:pt x="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2" name="Aitds8-3"/>
            <p:cNvSpPr/>
            <p:nvPr/>
          </p:nvSpPr>
          <p:spPr bwMode="auto">
            <a:xfrm>
              <a:off x="3441700" y="2306638"/>
              <a:ext cx="282575" cy="241300"/>
            </a:xfrm>
            <a:custGeom>
              <a:avLst/>
              <a:gdLst>
                <a:gd name="T0" fmla="*/ 0 w 75"/>
                <a:gd name="T1" fmla="*/ 33 h 64"/>
                <a:gd name="T2" fmla="*/ 29 w 75"/>
                <a:gd name="T3" fmla="*/ 30 h 64"/>
                <a:gd name="T4" fmla="*/ 47 w 75"/>
                <a:gd name="T5" fmla="*/ 53 h 64"/>
                <a:gd name="T6" fmla="*/ 45 w 75"/>
                <a:gd name="T7" fmla="*/ 23 h 64"/>
                <a:gd name="T8" fmla="*/ 64 w 75"/>
                <a:gd name="T9" fmla="*/ 0 h 64"/>
                <a:gd name="T10" fmla="*/ 71 w 75"/>
                <a:gd name="T11" fmla="*/ 38 h 64"/>
                <a:gd name="T12" fmla="*/ 49 w 75"/>
                <a:gd name="T13" fmla="*/ 57 h 64"/>
                <a:gd name="T14" fmla="*/ 49 w 75"/>
                <a:gd name="T15" fmla="*/ 58 h 64"/>
                <a:gd name="T16" fmla="*/ 20 w 75"/>
                <a:gd name="T17" fmla="*/ 57 h 64"/>
                <a:gd name="T18" fmla="*/ 0 w 75"/>
                <a:gd name="T19"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4">
                  <a:moveTo>
                    <a:pt x="0" y="33"/>
                  </a:moveTo>
                  <a:cubicBezTo>
                    <a:pt x="0" y="33"/>
                    <a:pt x="15" y="24"/>
                    <a:pt x="29" y="30"/>
                  </a:cubicBezTo>
                  <a:cubicBezTo>
                    <a:pt x="38" y="35"/>
                    <a:pt x="45" y="46"/>
                    <a:pt x="47" y="53"/>
                  </a:cubicBezTo>
                  <a:cubicBezTo>
                    <a:pt x="45" y="46"/>
                    <a:pt x="42" y="34"/>
                    <a:pt x="45" y="23"/>
                  </a:cubicBezTo>
                  <a:cubicBezTo>
                    <a:pt x="48" y="7"/>
                    <a:pt x="64" y="0"/>
                    <a:pt x="64" y="0"/>
                  </a:cubicBezTo>
                  <a:cubicBezTo>
                    <a:pt x="64" y="0"/>
                    <a:pt x="75" y="22"/>
                    <a:pt x="71" y="38"/>
                  </a:cubicBezTo>
                  <a:cubicBezTo>
                    <a:pt x="66" y="53"/>
                    <a:pt x="50" y="57"/>
                    <a:pt x="49" y="57"/>
                  </a:cubicBezTo>
                  <a:cubicBezTo>
                    <a:pt x="49" y="58"/>
                    <a:pt x="49" y="58"/>
                    <a:pt x="49" y="58"/>
                  </a:cubicBezTo>
                  <a:cubicBezTo>
                    <a:pt x="49" y="58"/>
                    <a:pt x="33" y="64"/>
                    <a:pt x="20" y="57"/>
                  </a:cubicBezTo>
                  <a:cubicBezTo>
                    <a:pt x="7" y="50"/>
                    <a:pt x="0" y="3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3" name="Aitds8-4"/>
            <p:cNvSpPr/>
            <p:nvPr/>
          </p:nvSpPr>
          <p:spPr bwMode="auto">
            <a:xfrm>
              <a:off x="3502025" y="2492375"/>
              <a:ext cx="287338" cy="219075"/>
            </a:xfrm>
            <a:custGeom>
              <a:avLst/>
              <a:gdLst>
                <a:gd name="T0" fmla="*/ 0 w 76"/>
                <a:gd name="T1" fmla="*/ 23 h 58"/>
                <a:gd name="T2" fmla="*/ 29 w 76"/>
                <a:gd name="T3" fmla="*/ 24 h 58"/>
                <a:gd name="T4" fmla="*/ 44 w 76"/>
                <a:gd name="T5" fmla="*/ 49 h 58"/>
                <a:gd name="T6" fmla="*/ 46 w 76"/>
                <a:gd name="T7" fmla="*/ 19 h 58"/>
                <a:gd name="T8" fmla="*/ 68 w 76"/>
                <a:gd name="T9" fmla="*/ 0 h 58"/>
                <a:gd name="T10" fmla="*/ 69 w 76"/>
                <a:gd name="T11" fmla="*/ 37 h 58"/>
                <a:gd name="T12" fmla="*/ 45 w 76"/>
                <a:gd name="T13" fmla="*/ 54 h 58"/>
                <a:gd name="T14" fmla="*/ 45 w 76"/>
                <a:gd name="T15" fmla="*/ 54 h 58"/>
                <a:gd name="T16" fmla="*/ 16 w 76"/>
                <a:gd name="T17" fmla="*/ 49 h 58"/>
                <a:gd name="T18" fmla="*/ 0 w 76"/>
                <a:gd name="T1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8">
                  <a:moveTo>
                    <a:pt x="0" y="23"/>
                  </a:moveTo>
                  <a:cubicBezTo>
                    <a:pt x="0" y="23"/>
                    <a:pt x="16" y="16"/>
                    <a:pt x="29" y="24"/>
                  </a:cubicBezTo>
                  <a:cubicBezTo>
                    <a:pt x="38" y="30"/>
                    <a:pt x="42" y="42"/>
                    <a:pt x="44" y="49"/>
                  </a:cubicBezTo>
                  <a:cubicBezTo>
                    <a:pt x="43" y="42"/>
                    <a:pt x="41" y="29"/>
                    <a:pt x="46" y="19"/>
                  </a:cubicBezTo>
                  <a:cubicBezTo>
                    <a:pt x="51" y="4"/>
                    <a:pt x="68" y="0"/>
                    <a:pt x="68" y="0"/>
                  </a:cubicBezTo>
                  <a:cubicBezTo>
                    <a:pt x="68" y="0"/>
                    <a:pt x="76" y="22"/>
                    <a:pt x="69" y="37"/>
                  </a:cubicBezTo>
                  <a:cubicBezTo>
                    <a:pt x="62" y="52"/>
                    <a:pt x="46" y="53"/>
                    <a:pt x="45" y="54"/>
                  </a:cubicBezTo>
                  <a:cubicBezTo>
                    <a:pt x="45" y="54"/>
                    <a:pt x="45" y="54"/>
                    <a:pt x="45" y="54"/>
                  </a:cubicBezTo>
                  <a:cubicBezTo>
                    <a:pt x="45" y="54"/>
                    <a:pt x="28" y="58"/>
                    <a:pt x="16" y="49"/>
                  </a:cubicBezTo>
                  <a:cubicBezTo>
                    <a:pt x="4" y="41"/>
                    <a:pt x="0" y="23"/>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4" name="Aitds8-5"/>
            <p:cNvSpPr/>
            <p:nvPr/>
          </p:nvSpPr>
          <p:spPr bwMode="auto">
            <a:xfrm>
              <a:off x="3540125" y="2681288"/>
              <a:ext cx="285750" cy="195263"/>
            </a:xfrm>
            <a:custGeom>
              <a:avLst/>
              <a:gdLst>
                <a:gd name="T0" fmla="*/ 0 w 76"/>
                <a:gd name="T1" fmla="*/ 13 h 52"/>
                <a:gd name="T2" fmla="*/ 28 w 76"/>
                <a:gd name="T3" fmla="*/ 19 h 52"/>
                <a:gd name="T4" fmla="*/ 40 w 76"/>
                <a:gd name="T5" fmla="*/ 45 h 52"/>
                <a:gd name="T6" fmla="*/ 46 w 76"/>
                <a:gd name="T7" fmla="*/ 16 h 52"/>
                <a:gd name="T8" fmla="*/ 71 w 76"/>
                <a:gd name="T9" fmla="*/ 0 h 52"/>
                <a:gd name="T10" fmla="*/ 67 w 76"/>
                <a:gd name="T11" fmla="*/ 37 h 52"/>
                <a:gd name="T12" fmla="*/ 40 w 76"/>
                <a:gd name="T13" fmla="*/ 50 h 52"/>
                <a:gd name="T14" fmla="*/ 40 w 76"/>
                <a:gd name="T15" fmla="*/ 50 h 52"/>
                <a:gd name="T16" fmla="*/ 13 w 76"/>
                <a:gd name="T17" fmla="*/ 42 h 52"/>
                <a:gd name="T18" fmla="*/ 0 w 76"/>
                <a:gd name="T1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52">
                  <a:moveTo>
                    <a:pt x="0" y="13"/>
                  </a:moveTo>
                  <a:cubicBezTo>
                    <a:pt x="0" y="13"/>
                    <a:pt x="17" y="8"/>
                    <a:pt x="28" y="19"/>
                  </a:cubicBezTo>
                  <a:cubicBezTo>
                    <a:pt x="36" y="26"/>
                    <a:pt x="39" y="38"/>
                    <a:pt x="40" y="45"/>
                  </a:cubicBezTo>
                  <a:cubicBezTo>
                    <a:pt x="40" y="38"/>
                    <a:pt x="40" y="25"/>
                    <a:pt x="46" y="16"/>
                  </a:cubicBezTo>
                  <a:cubicBezTo>
                    <a:pt x="54" y="2"/>
                    <a:pt x="71" y="0"/>
                    <a:pt x="71" y="0"/>
                  </a:cubicBezTo>
                  <a:cubicBezTo>
                    <a:pt x="71" y="0"/>
                    <a:pt x="76" y="23"/>
                    <a:pt x="67" y="37"/>
                  </a:cubicBezTo>
                  <a:cubicBezTo>
                    <a:pt x="58" y="50"/>
                    <a:pt x="42" y="50"/>
                    <a:pt x="40" y="50"/>
                  </a:cubicBezTo>
                  <a:cubicBezTo>
                    <a:pt x="40" y="50"/>
                    <a:pt x="40" y="50"/>
                    <a:pt x="40" y="50"/>
                  </a:cubicBezTo>
                  <a:cubicBezTo>
                    <a:pt x="40" y="50"/>
                    <a:pt x="23" y="52"/>
                    <a:pt x="13" y="42"/>
                  </a:cubicBezTo>
                  <a:cubicBezTo>
                    <a:pt x="2" y="31"/>
                    <a:pt x="0" y="1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5" name="Aitds8-6"/>
            <p:cNvSpPr/>
            <p:nvPr/>
          </p:nvSpPr>
          <p:spPr bwMode="auto">
            <a:xfrm>
              <a:off x="3556000" y="2873375"/>
              <a:ext cx="277813" cy="180975"/>
            </a:xfrm>
            <a:custGeom>
              <a:avLst/>
              <a:gdLst>
                <a:gd name="T0" fmla="*/ 1 w 74"/>
                <a:gd name="T1" fmla="*/ 3 h 48"/>
                <a:gd name="T2" fmla="*/ 28 w 74"/>
                <a:gd name="T3" fmla="*/ 13 h 48"/>
                <a:gd name="T4" fmla="*/ 36 w 74"/>
                <a:gd name="T5" fmla="*/ 40 h 48"/>
                <a:gd name="T6" fmla="*/ 46 w 74"/>
                <a:gd name="T7" fmla="*/ 12 h 48"/>
                <a:gd name="T8" fmla="*/ 72 w 74"/>
                <a:gd name="T9" fmla="*/ 0 h 48"/>
                <a:gd name="T10" fmla="*/ 63 w 74"/>
                <a:gd name="T11" fmla="*/ 36 h 48"/>
                <a:gd name="T12" fmla="*/ 35 w 74"/>
                <a:gd name="T13" fmla="*/ 45 h 48"/>
                <a:gd name="T14" fmla="*/ 35 w 74"/>
                <a:gd name="T15" fmla="*/ 46 h 48"/>
                <a:gd name="T16" fmla="*/ 9 w 74"/>
                <a:gd name="T17" fmla="*/ 33 h 48"/>
                <a:gd name="T18" fmla="*/ 1 w 74"/>
                <a:gd name="T19"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8">
                  <a:moveTo>
                    <a:pt x="1" y="3"/>
                  </a:moveTo>
                  <a:cubicBezTo>
                    <a:pt x="1" y="3"/>
                    <a:pt x="18" y="1"/>
                    <a:pt x="28" y="13"/>
                  </a:cubicBezTo>
                  <a:cubicBezTo>
                    <a:pt x="35" y="21"/>
                    <a:pt x="36" y="33"/>
                    <a:pt x="36" y="40"/>
                  </a:cubicBezTo>
                  <a:cubicBezTo>
                    <a:pt x="37" y="34"/>
                    <a:pt x="39" y="21"/>
                    <a:pt x="46" y="12"/>
                  </a:cubicBezTo>
                  <a:cubicBezTo>
                    <a:pt x="55" y="0"/>
                    <a:pt x="72" y="0"/>
                    <a:pt x="72" y="0"/>
                  </a:cubicBezTo>
                  <a:cubicBezTo>
                    <a:pt x="73" y="0"/>
                    <a:pt x="74" y="24"/>
                    <a:pt x="63" y="36"/>
                  </a:cubicBezTo>
                  <a:cubicBezTo>
                    <a:pt x="53" y="48"/>
                    <a:pt x="37" y="45"/>
                    <a:pt x="35" y="45"/>
                  </a:cubicBezTo>
                  <a:cubicBezTo>
                    <a:pt x="35" y="46"/>
                    <a:pt x="35" y="46"/>
                    <a:pt x="35" y="46"/>
                  </a:cubicBezTo>
                  <a:cubicBezTo>
                    <a:pt x="35" y="46"/>
                    <a:pt x="18" y="45"/>
                    <a:pt x="9" y="33"/>
                  </a:cubicBezTo>
                  <a:cubicBezTo>
                    <a:pt x="0" y="22"/>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6" name="Aitds8-7"/>
            <p:cNvSpPr/>
            <p:nvPr/>
          </p:nvSpPr>
          <p:spPr bwMode="auto">
            <a:xfrm>
              <a:off x="3540125" y="3043238"/>
              <a:ext cx="282575" cy="192088"/>
            </a:xfrm>
            <a:custGeom>
              <a:avLst/>
              <a:gdLst>
                <a:gd name="T0" fmla="*/ 3 w 75"/>
                <a:gd name="T1" fmla="*/ 0 h 51"/>
                <a:gd name="T2" fmla="*/ 29 w 75"/>
                <a:gd name="T3" fmla="*/ 13 h 51"/>
                <a:gd name="T4" fmla="*/ 33 w 75"/>
                <a:gd name="T5" fmla="*/ 41 h 51"/>
                <a:gd name="T6" fmla="*/ 47 w 75"/>
                <a:gd name="T7" fmla="*/ 15 h 51"/>
                <a:gd name="T8" fmla="*/ 75 w 75"/>
                <a:gd name="T9" fmla="*/ 6 h 51"/>
                <a:gd name="T10" fmla="*/ 61 w 75"/>
                <a:gd name="T11" fmla="*/ 41 h 51"/>
                <a:gd name="T12" fmla="*/ 32 w 75"/>
                <a:gd name="T13" fmla="*/ 46 h 51"/>
                <a:gd name="T14" fmla="*/ 32 w 75"/>
                <a:gd name="T15" fmla="*/ 47 h 51"/>
                <a:gd name="T16" fmla="*/ 8 w 75"/>
                <a:gd name="T17" fmla="*/ 31 h 51"/>
                <a:gd name="T18" fmla="*/ 3 w 7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1">
                  <a:moveTo>
                    <a:pt x="3" y="0"/>
                  </a:moveTo>
                  <a:cubicBezTo>
                    <a:pt x="3" y="0"/>
                    <a:pt x="21" y="0"/>
                    <a:pt x="29" y="13"/>
                  </a:cubicBezTo>
                  <a:cubicBezTo>
                    <a:pt x="35" y="22"/>
                    <a:pt x="34" y="35"/>
                    <a:pt x="33" y="41"/>
                  </a:cubicBezTo>
                  <a:cubicBezTo>
                    <a:pt x="35" y="35"/>
                    <a:pt x="39" y="23"/>
                    <a:pt x="47" y="15"/>
                  </a:cubicBezTo>
                  <a:cubicBezTo>
                    <a:pt x="58" y="4"/>
                    <a:pt x="75" y="6"/>
                    <a:pt x="75" y="6"/>
                  </a:cubicBezTo>
                  <a:cubicBezTo>
                    <a:pt x="75" y="6"/>
                    <a:pt x="73" y="30"/>
                    <a:pt x="61" y="41"/>
                  </a:cubicBezTo>
                  <a:cubicBezTo>
                    <a:pt x="49" y="51"/>
                    <a:pt x="33" y="46"/>
                    <a:pt x="32" y="46"/>
                  </a:cubicBezTo>
                  <a:cubicBezTo>
                    <a:pt x="32" y="46"/>
                    <a:pt x="32" y="47"/>
                    <a:pt x="32" y="47"/>
                  </a:cubicBezTo>
                  <a:cubicBezTo>
                    <a:pt x="32" y="47"/>
                    <a:pt x="15" y="44"/>
                    <a:pt x="8" y="31"/>
                  </a:cubicBezTo>
                  <a:cubicBezTo>
                    <a:pt x="0" y="18"/>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7" name="Aitds8-8"/>
            <p:cNvSpPr/>
            <p:nvPr/>
          </p:nvSpPr>
          <p:spPr bwMode="auto">
            <a:xfrm>
              <a:off x="3506788" y="3197225"/>
              <a:ext cx="282575" cy="214313"/>
            </a:xfrm>
            <a:custGeom>
              <a:avLst/>
              <a:gdLst>
                <a:gd name="T0" fmla="*/ 5 w 75"/>
                <a:gd name="T1" fmla="*/ 0 h 57"/>
                <a:gd name="T2" fmla="*/ 29 w 75"/>
                <a:gd name="T3" fmla="*/ 16 h 57"/>
                <a:gd name="T4" fmla="*/ 29 w 75"/>
                <a:gd name="T5" fmla="*/ 45 h 57"/>
                <a:gd name="T6" fmla="*/ 46 w 75"/>
                <a:gd name="T7" fmla="*/ 21 h 57"/>
                <a:gd name="T8" fmla="*/ 75 w 75"/>
                <a:gd name="T9" fmla="*/ 16 h 57"/>
                <a:gd name="T10" fmla="*/ 56 w 75"/>
                <a:gd name="T11" fmla="*/ 49 h 57"/>
                <a:gd name="T12" fmla="*/ 27 w 75"/>
                <a:gd name="T13" fmla="*/ 50 h 57"/>
                <a:gd name="T14" fmla="*/ 27 w 75"/>
                <a:gd name="T15" fmla="*/ 50 h 57"/>
                <a:gd name="T16" fmla="*/ 5 w 75"/>
                <a:gd name="T17" fmla="*/ 31 h 57"/>
                <a:gd name="T18" fmla="*/ 5 w 75"/>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7">
                  <a:moveTo>
                    <a:pt x="5" y="0"/>
                  </a:moveTo>
                  <a:cubicBezTo>
                    <a:pt x="5" y="0"/>
                    <a:pt x="22" y="2"/>
                    <a:pt x="29" y="16"/>
                  </a:cubicBezTo>
                  <a:cubicBezTo>
                    <a:pt x="33" y="26"/>
                    <a:pt x="31" y="39"/>
                    <a:pt x="29" y="45"/>
                  </a:cubicBezTo>
                  <a:cubicBezTo>
                    <a:pt x="31" y="39"/>
                    <a:pt x="37" y="27"/>
                    <a:pt x="46" y="21"/>
                  </a:cubicBezTo>
                  <a:cubicBezTo>
                    <a:pt x="59" y="11"/>
                    <a:pt x="75" y="16"/>
                    <a:pt x="75" y="16"/>
                  </a:cubicBezTo>
                  <a:cubicBezTo>
                    <a:pt x="75" y="16"/>
                    <a:pt x="70" y="40"/>
                    <a:pt x="56" y="49"/>
                  </a:cubicBezTo>
                  <a:cubicBezTo>
                    <a:pt x="43" y="57"/>
                    <a:pt x="28" y="50"/>
                    <a:pt x="27" y="50"/>
                  </a:cubicBezTo>
                  <a:cubicBezTo>
                    <a:pt x="27" y="50"/>
                    <a:pt x="27" y="50"/>
                    <a:pt x="27" y="50"/>
                  </a:cubicBezTo>
                  <a:cubicBezTo>
                    <a:pt x="27" y="50"/>
                    <a:pt x="11" y="45"/>
                    <a:pt x="5" y="31"/>
                  </a:cubicBezTo>
                  <a:cubicBezTo>
                    <a:pt x="0" y="17"/>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8" name="Aitds8-9"/>
            <p:cNvSpPr/>
            <p:nvPr/>
          </p:nvSpPr>
          <p:spPr bwMode="auto">
            <a:xfrm>
              <a:off x="3446463" y="3344863"/>
              <a:ext cx="285750" cy="236538"/>
            </a:xfrm>
            <a:custGeom>
              <a:avLst/>
              <a:gdLst>
                <a:gd name="T0" fmla="*/ 8 w 76"/>
                <a:gd name="T1" fmla="*/ 0 h 63"/>
                <a:gd name="T2" fmla="*/ 29 w 76"/>
                <a:gd name="T3" fmla="*/ 20 h 63"/>
                <a:gd name="T4" fmla="*/ 25 w 76"/>
                <a:gd name="T5" fmla="*/ 49 h 63"/>
                <a:gd name="T6" fmla="*/ 46 w 76"/>
                <a:gd name="T7" fmla="*/ 27 h 63"/>
                <a:gd name="T8" fmla="*/ 75 w 76"/>
                <a:gd name="T9" fmla="*/ 27 h 63"/>
                <a:gd name="T10" fmla="*/ 52 w 76"/>
                <a:gd name="T11" fmla="*/ 57 h 63"/>
                <a:gd name="T12" fmla="*/ 23 w 76"/>
                <a:gd name="T13" fmla="*/ 54 h 63"/>
                <a:gd name="T14" fmla="*/ 22 w 76"/>
                <a:gd name="T15" fmla="*/ 54 h 63"/>
                <a:gd name="T16" fmla="*/ 4 w 76"/>
                <a:gd name="T17" fmla="*/ 32 h 63"/>
                <a:gd name="T18" fmla="*/ 8 w 7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3">
                  <a:moveTo>
                    <a:pt x="8" y="0"/>
                  </a:moveTo>
                  <a:cubicBezTo>
                    <a:pt x="8" y="0"/>
                    <a:pt x="25" y="5"/>
                    <a:pt x="29" y="20"/>
                  </a:cubicBezTo>
                  <a:cubicBezTo>
                    <a:pt x="32" y="31"/>
                    <a:pt x="28" y="43"/>
                    <a:pt x="25" y="49"/>
                  </a:cubicBezTo>
                  <a:cubicBezTo>
                    <a:pt x="29" y="43"/>
                    <a:pt x="36" y="32"/>
                    <a:pt x="46" y="27"/>
                  </a:cubicBezTo>
                  <a:cubicBezTo>
                    <a:pt x="60" y="19"/>
                    <a:pt x="75" y="27"/>
                    <a:pt x="75" y="27"/>
                  </a:cubicBezTo>
                  <a:cubicBezTo>
                    <a:pt x="76" y="27"/>
                    <a:pt x="67" y="49"/>
                    <a:pt x="52" y="57"/>
                  </a:cubicBezTo>
                  <a:cubicBezTo>
                    <a:pt x="37" y="63"/>
                    <a:pt x="24" y="54"/>
                    <a:pt x="23" y="54"/>
                  </a:cubicBezTo>
                  <a:cubicBezTo>
                    <a:pt x="22" y="54"/>
                    <a:pt x="22" y="54"/>
                    <a:pt x="22" y="54"/>
                  </a:cubicBezTo>
                  <a:cubicBezTo>
                    <a:pt x="22" y="54"/>
                    <a:pt x="7" y="46"/>
                    <a:pt x="4" y="32"/>
                  </a:cubicBezTo>
                  <a:cubicBezTo>
                    <a:pt x="0" y="17"/>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sp>
          <p:nvSpPr>
            <p:cNvPr id="49" name="Aitds8-10"/>
            <p:cNvSpPr/>
            <p:nvPr/>
          </p:nvSpPr>
          <p:spPr bwMode="auto">
            <a:xfrm>
              <a:off x="3311525" y="3562350"/>
              <a:ext cx="225425" cy="268288"/>
            </a:xfrm>
            <a:custGeom>
              <a:avLst/>
              <a:gdLst>
                <a:gd name="T0" fmla="*/ 0 w 60"/>
                <a:gd name="T1" fmla="*/ 62 h 71"/>
                <a:gd name="T2" fmla="*/ 9 w 60"/>
                <a:gd name="T3" fmla="*/ 71 h 71"/>
                <a:gd name="T4" fmla="*/ 60 w 60"/>
                <a:gd name="T5" fmla="*/ 6 h 71"/>
                <a:gd name="T6" fmla="*/ 49 w 60"/>
                <a:gd name="T7" fmla="*/ 0 h 71"/>
                <a:gd name="T8" fmla="*/ 0 w 60"/>
                <a:gd name="T9" fmla="*/ 62 h 71"/>
              </a:gdLst>
              <a:ahLst/>
              <a:cxnLst>
                <a:cxn ang="0">
                  <a:pos x="T0" y="T1"/>
                </a:cxn>
                <a:cxn ang="0">
                  <a:pos x="T2" y="T3"/>
                </a:cxn>
                <a:cxn ang="0">
                  <a:pos x="T4" y="T5"/>
                </a:cxn>
                <a:cxn ang="0">
                  <a:pos x="T6" y="T7"/>
                </a:cxn>
                <a:cxn ang="0">
                  <a:pos x="T8" y="T9"/>
                </a:cxn>
              </a:cxnLst>
              <a:rect l="0" t="0" r="r" b="b"/>
              <a:pathLst>
                <a:path w="60" h="71">
                  <a:moveTo>
                    <a:pt x="0" y="62"/>
                  </a:moveTo>
                  <a:cubicBezTo>
                    <a:pt x="3" y="65"/>
                    <a:pt x="6" y="68"/>
                    <a:pt x="9" y="71"/>
                  </a:cubicBezTo>
                  <a:cubicBezTo>
                    <a:pt x="29" y="51"/>
                    <a:pt x="46" y="29"/>
                    <a:pt x="60" y="6"/>
                  </a:cubicBezTo>
                  <a:cubicBezTo>
                    <a:pt x="56" y="4"/>
                    <a:pt x="53" y="2"/>
                    <a:pt x="49" y="0"/>
                  </a:cubicBezTo>
                  <a:cubicBezTo>
                    <a:pt x="36" y="22"/>
                    <a:pt x="19" y="43"/>
                    <a:pt x="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094" tIns="44547" rIns="89094" bIns="44547" numCol="1" anchor="t" anchorCtr="0" compatLnSpc="1"/>
            <a:lstStyle/>
            <a:p>
              <a:pPr algn="ctr"/>
              <a:endParaRPr lang="id-ID" sz="1315" dirty="0">
                <a:latin typeface="Century Gothic" panose="02010600030101010101" pitchFamily="34" charset="-122"/>
                <a:ea typeface="阿里巴巴普惠体" panose="00020600040101010101" pitchFamily="18" charset="-122"/>
                <a:sym typeface="Century Gothic" panose="02010600030101010101" pitchFamily="34" charset="-122"/>
              </a:endParaRPr>
            </a:p>
          </p:txBody>
        </p:sp>
      </p:grpSp>
      <p:grpSp>
        <p:nvGrpSpPr>
          <p:cNvPr id="50" name="Aitds2"/>
          <p:cNvGrpSpPr/>
          <p:nvPr>
            <p:custDataLst>
              <p:tags r:id="rId1"/>
            </p:custDataLst>
          </p:nvPr>
        </p:nvGrpSpPr>
        <p:grpSpPr>
          <a:xfrm>
            <a:off x="900564" y="2358394"/>
            <a:ext cx="10549116" cy="388934"/>
            <a:chOff x="947249" y="780929"/>
            <a:chExt cx="10549116" cy="388934"/>
          </a:xfrm>
        </p:grpSpPr>
        <p:sp>
          <p:nvSpPr>
            <p:cNvPr id="51" name="Aitds2-1"/>
            <p:cNvSpPr/>
            <p:nvPr>
              <p:custDataLst>
                <p:tags r:id="rId2"/>
              </p:custDataLst>
            </p:nvPr>
          </p:nvSpPr>
          <p:spPr>
            <a:xfrm>
              <a:off x="5957270" y="780929"/>
              <a:ext cx="388934" cy="388934"/>
            </a:xfrm>
            <a:prstGeom prst="star5">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9110E"/>
                </a:solidFill>
                <a:effectLst/>
                <a:uLnTx/>
                <a:uFillTx/>
                <a:latin typeface="阿里巴巴普惠体" panose="00020600040101010101" pitchFamily="18" charset="-122"/>
                <a:ea typeface="思源黑体 CN Medium"/>
                <a:cs typeface="+mn-cs"/>
              </a:endParaRPr>
            </a:p>
          </p:txBody>
        </p:sp>
        <p:sp>
          <p:nvSpPr>
            <p:cNvPr id="52" name="Aitds2-2"/>
            <p:cNvSpPr/>
            <p:nvPr>
              <p:custDataLst>
                <p:tags r:id="rId3"/>
              </p:custDataLst>
            </p:nvPr>
          </p:nvSpPr>
          <p:spPr>
            <a:xfrm>
              <a:off x="947249" y="967567"/>
              <a:ext cx="10549116" cy="77342"/>
            </a:xfrm>
            <a:custGeom>
              <a:avLst/>
              <a:gdLst>
                <a:gd name="connsiteX0" fmla="*/ 5556079 w 10549116"/>
                <a:gd name="connsiteY0" fmla="*/ 0 h 77342"/>
                <a:gd name="connsiteX1" fmla="*/ 10549116 w 10549116"/>
                <a:gd name="connsiteY1" fmla="*/ 0 h 77342"/>
                <a:gd name="connsiteX2" fmla="*/ 10549116 w 10549116"/>
                <a:gd name="connsiteY2" fmla="*/ 77342 h 77342"/>
                <a:gd name="connsiteX3" fmla="*/ 5556079 w 10549116"/>
                <a:gd name="connsiteY3" fmla="*/ 77342 h 77342"/>
                <a:gd name="connsiteX4" fmla="*/ 0 w 10549116"/>
                <a:gd name="connsiteY4" fmla="*/ 0 h 77342"/>
                <a:gd name="connsiteX5" fmla="*/ 4840400 w 10549116"/>
                <a:gd name="connsiteY5" fmla="*/ 0 h 77342"/>
                <a:gd name="connsiteX6" fmla="*/ 4840400 w 10549116"/>
                <a:gd name="connsiteY6" fmla="*/ 77342 h 77342"/>
                <a:gd name="connsiteX7" fmla="*/ 0 w 10549116"/>
                <a:gd name="connsiteY7" fmla="*/ 77342 h 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9116" h="77342">
                  <a:moveTo>
                    <a:pt x="5556079" y="0"/>
                  </a:moveTo>
                  <a:lnTo>
                    <a:pt x="10549116" y="0"/>
                  </a:lnTo>
                  <a:lnTo>
                    <a:pt x="10549116" y="77342"/>
                  </a:lnTo>
                  <a:lnTo>
                    <a:pt x="5556079" y="77342"/>
                  </a:lnTo>
                  <a:close/>
                  <a:moveTo>
                    <a:pt x="0" y="0"/>
                  </a:moveTo>
                  <a:lnTo>
                    <a:pt x="4840400" y="0"/>
                  </a:lnTo>
                  <a:lnTo>
                    <a:pt x="4840400" y="77342"/>
                  </a:lnTo>
                  <a:lnTo>
                    <a:pt x="0" y="77342"/>
                  </a:lnTo>
                  <a:close/>
                </a:path>
              </a:pathLst>
            </a:custGeom>
            <a:pattFill prst="dkUpDiag">
              <a:fgClr>
                <a:srgbClr val="DA0000"/>
              </a:fgClr>
              <a:bgClr>
                <a:sysClr val="window" lastClr="FFFFFF"/>
              </a:bgClr>
            </a:patt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dirty="0">
                <a:ln>
                  <a:noFill/>
                </a:ln>
                <a:solidFill>
                  <a:prstClr val="black"/>
                </a:solidFill>
                <a:effectLst/>
                <a:uLnTx/>
                <a:uFillTx/>
                <a:latin typeface="Agency FB" panose="02010600030101010101" pitchFamily="34" charset="-122"/>
                <a:ea typeface="阿里巴巴普惠体" panose="00020600040101010101" pitchFamily="18" charset="-122"/>
                <a:cs typeface="+mn-cs"/>
              </a:endParaRPr>
            </a:p>
          </p:txBody>
        </p:sp>
      </p:grpSp>
      <p:sp>
        <p:nvSpPr>
          <p:cNvPr id="53" name="Aitds3"/>
          <p:cNvSpPr>
            <a:spLocks noChangeAspect="1"/>
          </p:cNvSpPr>
          <p:nvPr/>
        </p:nvSpPr>
        <p:spPr>
          <a:xfrm>
            <a:off x="1141801" y="3342767"/>
            <a:ext cx="2247962" cy="2247962"/>
          </a:xfrm>
          <a:prstGeom prst="ellipse">
            <a:avLst/>
          </a:prstGeom>
          <a:solidFill>
            <a:srgbClr val="C00000"/>
          </a:solidFill>
          <a:ln w="127000" cap="flat" cmpd="sng" algn="ctr">
            <a:solidFill>
              <a:srgbClr val="C00000">
                <a:alpha val="3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4800" b="1" dirty="0">
                <a:gradFill>
                  <a:gsLst>
                    <a:gs pos="0">
                      <a:srgbClr val="FFFFFF"/>
                    </a:gs>
                    <a:gs pos="100000">
                      <a:srgbClr val="FFFF00"/>
                    </a:gs>
                  </a:gsLst>
                  <a:lin ang="5400000" scaled="1"/>
                </a:gradFill>
                <a:latin typeface="+mj-ea"/>
                <a:ea typeface="+mj-ea"/>
                <a:cs typeface="+mn-ea"/>
                <a:sym typeface="+mn-lt"/>
              </a:rPr>
              <a:t>坚持</a:t>
            </a:r>
            <a:endParaRPr lang="zh-CN" altLang="en-US" sz="4800" b="1" dirty="0">
              <a:gradFill>
                <a:gsLst>
                  <a:gs pos="0">
                    <a:srgbClr val="FFFFFF"/>
                  </a:gs>
                  <a:gs pos="100000">
                    <a:srgbClr val="FFFF00"/>
                  </a:gs>
                </a:gsLst>
                <a:lin ang="5400000" scaled="1"/>
              </a:gradFill>
              <a:latin typeface="+mj-ea"/>
              <a:ea typeface="+mj-ea"/>
              <a:cs typeface="+mn-ea"/>
              <a:sym typeface="+mn-lt"/>
            </a:endParaRPr>
          </a:p>
        </p:txBody>
      </p:sp>
      <p:cxnSp>
        <p:nvCxnSpPr>
          <p:cNvPr id="54" name="Aitds4"/>
          <p:cNvCxnSpPr/>
          <p:nvPr/>
        </p:nvCxnSpPr>
        <p:spPr>
          <a:xfrm>
            <a:off x="3942210" y="3050510"/>
            <a:ext cx="0" cy="3104707"/>
          </a:xfrm>
          <a:prstGeom prst="line">
            <a:avLst/>
          </a:prstGeom>
          <a:noFill/>
          <a:ln w="6350" cap="flat" cmpd="sng" algn="ctr">
            <a:solidFill>
              <a:srgbClr val="C20501"/>
            </a:solidFill>
            <a:prstDash val="solid"/>
            <a:miter lim="800000"/>
          </a:ln>
          <a:effectLst/>
        </p:spPr>
      </p:cxnSp>
      <p:sp>
        <p:nvSpPr>
          <p:cNvPr id="56" name="Aitds6"/>
          <p:cNvSpPr/>
          <p:nvPr/>
        </p:nvSpPr>
        <p:spPr>
          <a:xfrm>
            <a:off x="4262120" y="2915285"/>
            <a:ext cx="7611745" cy="2953385"/>
          </a:xfrm>
          <a:prstGeom prst="rect">
            <a:avLst/>
          </a:prstGeom>
          <a:noFill/>
        </p:spPr>
        <p:txBody>
          <a:bodyPr wrap="square">
            <a:spAutoFit/>
          </a:bodyPr>
          <a:lstStyle/>
          <a:p>
            <a:pPr algn="just" defTabSz="914400" rtl="0" eaLnBrk="1" fontAlgn="auto" latinLnBrk="0" hangingPunct="1">
              <a:lnSpc>
                <a:spcPct val="150000"/>
              </a:lnSpc>
            </a:pPr>
            <a:r>
              <a:rPr lang="en-US" altLang="zh-CN" sz="2400" kern="12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cs typeface="+mn-ea"/>
                <a:sym typeface="+mn-lt"/>
              </a:rPr>
              <a:t>      </a:t>
            </a:r>
            <a:r>
              <a:rPr lang="en-US" altLang="zh-CN" sz="2800" kern="12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cs typeface="+mn-ea"/>
                <a:sym typeface="+mn-lt"/>
              </a:rPr>
              <a:t> </a:t>
            </a:r>
            <a:r>
              <a:rPr lang="zh-CN" altLang="en-US" sz="2800" kern="12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cs typeface="+mn-ea"/>
                <a:sym typeface="+mn-lt"/>
              </a:rPr>
              <a:t>坚持</a:t>
            </a:r>
            <a:r>
              <a:rPr lang="zh-CN" altLang="en-US" sz="2400" kern="12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rPr>
              <a:t>加强党的领导是中国特色社会主义大学的本质特征和最大优势，是办好中国特色大学的根本保证。中国特色社会主义教育的办学历程充分证明，只有坚定不移地坚持党的全面领导，高校才能准确把握社会主义办学方向，才能凝聚发展力量，才能推动教育事业发展。</a:t>
            </a:r>
            <a:endParaRPr lang="zh-CN" altLang="en-US" sz="2400" kern="12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endParaRPr>
          </a:p>
        </p:txBody>
      </p:sp>
      <p:sp>
        <p:nvSpPr>
          <p:cNvPr id="58" name="Aitds8"/>
          <p:cNvSpPr/>
          <p:nvPr/>
        </p:nvSpPr>
        <p:spPr>
          <a:xfrm>
            <a:off x="4261921" y="4810579"/>
            <a:ext cx="6936984" cy="437515"/>
          </a:xfrm>
          <a:prstGeom prst="rect">
            <a:avLst/>
          </a:prstGeom>
          <a:noFill/>
        </p:spPr>
        <p:txBody>
          <a:bodyPr wrap="square">
            <a:spAutoFit/>
          </a:bodyPr>
          <a:lstStyle/>
          <a:p>
            <a:pPr algn="just" defTabSz="914400" rtl="0">
              <a:lnSpc>
                <a:spcPct val="125000"/>
              </a:lnSpc>
            </a:pPr>
            <a:endParaRPr lang="zh-CN" altLang="zh-CN" sz="1800" kern="1200" dirty="0">
              <a:solidFill>
                <a:prstClr val="black">
                  <a:lumMod val="75000"/>
                  <a:lumOff val="25000"/>
                </a:prstClr>
              </a:solidFill>
              <a:cs typeface="+mn-ea"/>
              <a:sym typeface="+mn-lt"/>
            </a:endParaRPr>
          </a:p>
        </p:txBody>
      </p:sp>
      <p:sp>
        <p:nvSpPr>
          <p:cNvPr id="2" name="Aitds2"/>
          <p:cNvSpPr txBox="1"/>
          <p:nvPr/>
        </p:nvSpPr>
        <p:spPr>
          <a:xfrm>
            <a:off x="855074" y="72217"/>
            <a:ext cx="7209426" cy="461665"/>
          </a:xfrm>
          <a:prstGeom prst="rect">
            <a:avLst/>
          </a:prstGeom>
          <a:noFill/>
        </p:spPr>
        <p:txBody>
          <a:bodyPr wrap="square" rtlCol="0">
            <a:spAutoFit/>
          </a:bodyPr>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（三）贯彻落实党的教育方针的重大意义</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Effect transition="in" filter="fade">
                                      <p:cBhvr>
                                        <p:cTn id="9" dur="1000"/>
                                        <p:tgtEl>
                                          <p:spTgt spid="27"/>
                                        </p:tgtEl>
                                      </p:cBhvr>
                                    </p:animEffect>
                                  </p:childTnLst>
                                </p:cTn>
                              </p:par>
                              <p:par>
                                <p:cTn id="10" presetID="35" presetClass="path" presetSubtype="0" accel="50000" decel="50000" fill="hold" grpId="1" nodeType="withEffect">
                                  <p:stCondLst>
                                    <p:cond delay="0"/>
                                  </p:stCondLst>
                                  <p:childTnLst>
                                    <p:animMotion origin="layout" path="M 2.29167E-6 2.59259E-6 L -0.41185 2.59259E-6 " pathEditMode="relative" rAng="0" ptsTypes="AA">
                                      <p:cBhvr>
                                        <p:cTn id="11" dur="2000" spd="-100000" fill="hold"/>
                                        <p:tgtEl>
                                          <p:spTgt spid="27"/>
                                        </p:tgtEl>
                                        <p:attrNameLst>
                                          <p:attrName>ppt_x</p:attrName>
                                          <p:attrName>ppt_y</p:attrName>
                                        </p:attrNameLst>
                                      </p:cBhvr>
                                      <p:rCtr x="-20599" y="0"/>
                                    </p:animMotion>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par>
                                <p:cTn id="16" presetID="22" presetClass="entr" presetSubtype="4"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outVertical)">
                                      <p:cBhvr>
                                        <p:cTn id="22" dur="500"/>
                                        <p:tgtEl>
                                          <p:spTgt spid="50"/>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par>
                                <p:cTn id="27" presetID="22" presetClass="entr" presetSubtype="1"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1000"/>
                                        <p:tgtEl>
                                          <p:spTgt spid="54"/>
                                        </p:tgtEl>
                                      </p:cBhvr>
                                    </p:animEffect>
                                  </p:childTnLst>
                                </p:cTn>
                              </p:par>
                            </p:childTnLst>
                          </p:cTn>
                        </p:par>
                        <p:par>
                          <p:cTn id="30" fill="hold">
                            <p:stCondLst>
                              <p:cond delay="2500"/>
                            </p:stCondLst>
                            <p:childTnLst>
                              <p:par>
                                <p:cTn id="31" presetID="18" presetClass="entr" presetSubtype="12"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strips(downLeft)">
                                      <p:cBhvr>
                                        <p:cTn id="33" dur="500"/>
                                        <p:tgtEl>
                                          <p:spTgt spid="56"/>
                                        </p:tgtEl>
                                      </p:cBhvr>
                                    </p:animEffect>
                                  </p:childTnLst>
                                </p:cTn>
                              </p:par>
                            </p:childTnLst>
                          </p:cTn>
                        </p:par>
                        <p:par>
                          <p:cTn id="34" fill="hold">
                            <p:stCondLst>
                              <p:cond delay="3000"/>
                            </p:stCondLst>
                            <p:childTnLst>
                              <p:par>
                                <p:cTn id="35" presetID="18" presetClass="entr" presetSubtype="12"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strips(downLeft)">
                                      <p:cBhvr>
                                        <p:cTn id="3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53" grpId="0" bldLvl="0" animBg="1"/>
      <p:bldP spid="56"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itds2"/>
          <p:cNvSpPr txBox="1"/>
          <p:nvPr/>
        </p:nvSpPr>
        <p:spPr>
          <a:xfrm>
            <a:off x="855074" y="72217"/>
            <a:ext cx="7209426" cy="461665"/>
          </a:xfrm>
          <a:prstGeom prst="rect">
            <a:avLst/>
          </a:prstGeom>
          <a:noFill/>
        </p:spPr>
        <p:txBody>
          <a:bodyPr wrap="square" rtlCol="0">
            <a:spAutoFit/>
          </a:bodyPr>
          <a:lstStyle/>
          <a:p>
            <a:pPr algn="l"/>
            <a:r>
              <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（三）贯彻落实党的教育方针的重大意义</a:t>
            </a:r>
            <a:endParaRPr lang="zh-CN" altLang="en-US" sz="2400" b="1" dirty="0">
              <a:gradFill>
                <a:gsLst>
                  <a:gs pos="0">
                    <a:srgbClr val="FFFFFF"/>
                  </a:gs>
                  <a:gs pos="100000">
                    <a:srgbClr val="FFFF00"/>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8" name="PA-1022188"/>
          <p:cNvGrpSpPr/>
          <p:nvPr>
            <p:custDataLst>
              <p:tags r:id="rId1"/>
            </p:custDataLst>
          </p:nvPr>
        </p:nvGrpSpPr>
        <p:grpSpPr>
          <a:xfrm>
            <a:off x="1506887" y="1060148"/>
            <a:ext cx="8254591" cy="872843"/>
            <a:chOff x="760768" y="1968049"/>
            <a:chExt cx="7057687" cy="628650"/>
          </a:xfrm>
        </p:grpSpPr>
        <p:sp>
          <p:nvSpPr>
            <p:cNvPr id="29" name="PA-平行四边形 5"/>
            <p:cNvSpPr/>
            <p:nvPr>
              <p:custDataLst>
                <p:tags r:id="rId2"/>
              </p:custDataLst>
            </p:nvPr>
          </p:nvSpPr>
          <p:spPr>
            <a:xfrm>
              <a:off x="760768" y="2133600"/>
              <a:ext cx="952500" cy="419100"/>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30" name="PA-平行四边形 6"/>
            <p:cNvSpPr/>
            <p:nvPr>
              <p:custDataLst>
                <p:tags r:id="rId3"/>
              </p:custDataLst>
            </p:nvPr>
          </p:nvSpPr>
          <p:spPr>
            <a:xfrm>
              <a:off x="5811855" y="2177600"/>
              <a:ext cx="2006600" cy="419099"/>
            </a:xfrm>
            <a:prstGeom prst="parallelogram">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sp>
          <p:nvSpPr>
            <p:cNvPr id="31" name="PA-平行四边形 7"/>
            <p:cNvSpPr/>
            <p:nvPr>
              <p:custDataLst>
                <p:tags r:id="rId4"/>
              </p:custDataLst>
            </p:nvPr>
          </p:nvSpPr>
          <p:spPr>
            <a:xfrm>
              <a:off x="1112867" y="1968049"/>
              <a:ext cx="6155454" cy="524072"/>
            </a:xfrm>
            <a:prstGeom prst="parallelogram">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ea typeface="+mn-ea"/>
                <a:cs typeface="+mn-ea"/>
                <a:sym typeface="+mn-lt"/>
              </a:endParaRPr>
            </a:p>
          </p:txBody>
        </p:sp>
      </p:grpSp>
      <p:grpSp>
        <p:nvGrpSpPr>
          <p:cNvPr id="32" name="PA-1022191"/>
          <p:cNvGrpSpPr>
            <a:grpSpLocks noChangeAspect="1"/>
          </p:cNvGrpSpPr>
          <p:nvPr>
            <p:custDataLst>
              <p:tags r:id="rId5"/>
            </p:custDataLst>
          </p:nvPr>
        </p:nvGrpSpPr>
        <p:grpSpPr bwMode="auto">
          <a:xfrm>
            <a:off x="689425" y="1196120"/>
            <a:ext cx="652793" cy="783156"/>
            <a:chOff x="5636" y="2402"/>
            <a:chExt cx="666" cy="799"/>
          </a:xfrm>
        </p:grpSpPr>
        <p:sp>
          <p:nvSpPr>
            <p:cNvPr id="33" name="PA-AutoShape 3"/>
            <p:cNvSpPr>
              <a:spLocks noChangeAspect="1" noChangeArrowheads="1" noTextEdit="1"/>
            </p:cNvSpPr>
            <p:nvPr>
              <p:custDataLst>
                <p:tags r:id="rId6"/>
              </p:custDataLst>
            </p:nvPr>
          </p:nvSpPr>
          <p:spPr bwMode="auto">
            <a:xfrm>
              <a:off x="5636" y="2402"/>
              <a:ext cx="66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prstClr val="black"/>
                </a:solidFill>
                <a:latin typeface="+mn-ea"/>
                <a:ea typeface="+mn-ea"/>
                <a:cs typeface="+mn-ea"/>
                <a:sym typeface="+mn-lt"/>
              </a:endParaRPr>
            </a:p>
          </p:txBody>
        </p:sp>
        <p:sp>
          <p:nvSpPr>
            <p:cNvPr id="34" name="PA-任意多边形 5"/>
            <p:cNvSpPr/>
            <p:nvPr>
              <p:custDataLst>
                <p:tags r:id="rId7"/>
              </p:custDataLst>
            </p:nvPr>
          </p:nvSpPr>
          <p:spPr bwMode="auto">
            <a:xfrm>
              <a:off x="5805" y="2401"/>
              <a:ext cx="331" cy="386"/>
            </a:xfrm>
            <a:custGeom>
              <a:avLst/>
              <a:gdLst>
                <a:gd name="T0" fmla="*/ 26 w 243"/>
                <a:gd name="T1" fmla="*/ 184 h 284"/>
                <a:gd name="T2" fmla="*/ 123 w 243"/>
                <a:gd name="T3" fmla="*/ 284 h 284"/>
                <a:gd name="T4" fmla="*/ 219 w 243"/>
                <a:gd name="T5" fmla="*/ 183 h 284"/>
                <a:gd name="T6" fmla="*/ 241 w 243"/>
                <a:gd name="T7" fmla="*/ 137 h 284"/>
                <a:gd name="T8" fmla="*/ 226 w 243"/>
                <a:gd name="T9" fmla="*/ 117 h 284"/>
                <a:gd name="T10" fmla="*/ 123 w 243"/>
                <a:gd name="T11" fmla="*/ 0 h 284"/>
                <a:gd name="T12" fmla="*/ 19 w 243"/>
                <a:gd name="T13" fmla="*/ 116 h 284"/>
                <a:gd name="T14" fmla="*/ 2 w 243"/>
                <a:gd name="T15" fmla="*/ 137 h 284"/>
                <a:gd name="T16" fmla="*/ 26 w 243"/>
                <a:gd name="T17" fmla="*/ 1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84">
                  <a:moveTo>
                    <a:pt x="26" y="184"/>
                  </a:moveTo>
                  <a:cubicBezTo>
                    <a:pt x="40" y="236"/>
                    <a:pt x="71" y="284"/>
                    <a:pt x="123" y="284"/>
                  </a:cubicBezTo>
                  <a:cubicBezTo>
                    <a:pt x="174" y="284"/>
                    <a:pt x="206" y="236"/>
                    <a:pt x="219" y="183"/>
                  </a:cubicBezTo>
                  <a:cubicBezTo>
                    <a:pt x="234" y="176"/>
                    <a:pt x="243" y="154"/>
                    <a:pt x="241" y="137"/>
                  </a:cubicBezTo>
                  <a:cubicBezTo>
                    <a:pt x="239" y="126"/>
                    <a:pt x="234" y="120"/>
                    <a:pt x="226" y="117"/>
                  </a:cubicBezTo>
                  <a:cubicBezTo>
                    <a:pt x="223" y="52"/>
                    <a:pt x="183" y="0"/>
                    <a:pt x="123" y="0"/>
                  </a:cubicBezTo>
                  <a:cubicBezTo>
                    <a:pt x="63" y="0"/>
                    <a:pt x="23" y="51"/>
                    <a:pt x="19" y="116"/>
                  </a:cubicBezTo>
                  <a:cubicBezTo>
                    <a:pt x="10" y="119"/>
                    <a:pt x="3" y="125"/>
                    <a:pt x="2" y="137"/>
                  </a:cubicBezTo>
                  <a:cubicBezTo>
                    <a:pt x="0" y="155"/>
                    <a:pt x="10" y="179"/>
                    <a:pt x="26" y="18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n-ea"/>
                <a:ea typeface="+mn-ea"/>
                <a:cs typeface="+mn-ea"/>
                <a:sym typeface="+mn-lt"/>
              </a:endParaRPr>
            </a:p>
          </p:txBody>
        </p:sp>
        <p:sp>
          <p:nvSpPr>
            <p:cNvPr id="35" name="PA-任意多边形 6"/>
            <p:cNvSpPr>
              <a:spLocks noEditPoints="1"/>
            </p:cNvSpPr>
            <p:nvPr>
              <p:custDataLst>
                <p:tags r:id="rId8"/>
              </p:custDataLst>
            </p:nvPr>
          </p:nvSpPr>
          <p:spPr bwMode="auto">
            <a:xfrm>
              <a:off x="5637" y="2777"/>
              <a:ext cx="665" cy="423"/>
            </a:xfrm>
            <a:custGeom>
              <a:avLst/>
              <a:gdLst>
                <a:gd name="T0" fmla="*/ 487 w 488"/>
                <a:gd name="T1" fmla="*/ 190 h 311"/>
                <a:gd name="T2" fmla="*/ 487 w 488"/>
                <a:gd name="T3" fmla="*/ 176 h 311"/>
                <a:gd name="T4" fmla="*/ 469 w 488"/>
                <a:gd name="T5" fmla="*/ 99 h 311"/>
                <a:gd name="T6" fmla="*/ 445 w 488"/>
                <a:gd name="T7" fmla="*/ 66 h 311"/>
                <a:gd name="T8" fmla="*/ 340 w 488"/>
                <a:gd name="T9" fmla="*/ 22 h 311"/>
                <a:gd name="T10" fmla="*/ 311 w 488"/>
                <a:gd name="T11" fmla="*/ 0 h 311"/>
                <a:gd name="T12" fmla="*/ 307 w 488"/>
                <a:gd name="T13" fmla="*/ 4 h 311"/>
                <a:gd name="T14" fmla="*/ 250 w 488"/>
                <a:gd name="T15" fmla="*/ 60 h 311"/>
                <a:gd name="T16" fmla="*/ 192 w 488"/>
                <a:gd name="T17" fmla="*/ 24 h 311"/>
                <a:gd name="T18" fmla="*/ 182 w 488"/>
                <a:gd name="T19" fmla="*/ 6 h 311"/>
                <a:gd name="T20" fmla="*/ 181 w 488"/>
                <a:gd name="T21" fmla="*/ 4 h 311"/>
                <a:gd name="T22" fmla="*/ 177 w 488"/>
                <a:gd name="T23" fmla="*/ 0 h 311"/>
                <a:gd name="T24" fmla="*/ 149 w 488"/>
                <a:gd name="T25" fmla="*/ 22 h 311"/>
                <a:gd name="T26" fmla="*/ 44 w 488"/>
                <a:gd name="T27" fmla="*/ 66 h 311"/>
                <a:gd name="T28" fmla="*/ 20 w 488"/>
                <a:gd name="T29" fmla="*/ 99 h 311"/>
                <a:gd name="T30" fmla="*/ 1 w 488"/>
                <a:gd name="T31" fmla="*/ 181 h 311"/>
                <a:gd name="T32" fmla="*/ 5 w 488"/>
                <a:gd name="T33" fmla="*/ 295 h 311"/>
                <a:gd name="T34" fmla="*/ 243 w 488"/>
                <a:gd name="T35" fmla="*/ 311 h 311"/>
                <a:gd name="T36" fmla="*/ 245 w 488"/>
                <a:gd name="T37" fmla="*/ 311 h 311"/>
                <a:gd name="T38" fmla="*/ 484 w 488"/>
                <a:gd name="T39" fmla="*/ 295 h 311"/>
                <a:gd name="T40" fmla="*/ 488 w 488"/>
                <a:gd name="T41" fmla="*/ 218 h 311"/>
                <a:gd name="T42" fmla="*/ 185 w 488"/>
                <a:gd name="T43" fmla="*/ 35 h 311"/>
                <a:gd name="T44" fmla="*/ 194 w 488"/>
                <a:gd name="T45" fmla="*/ 112 h 311"/>
                <a:gd name="T46" fmla="*/ 176 w 488"/>
                <a:gd name="T47" fmla="*/ 20 h 311"/>
                <a:gd name="T48" fmla="*/ 106 w 488"/>
                <a:gd name="T49" fmla="*/ 292 h 311"/>
                <a:gd name="T50" fmla="*/ 103 w 488"/>
                <a:gd name="T51" fmla="*/ 161 h 311"/>
                <a:gd name="T52" fmla="*/ 95 w 488"/>
                <a:gd name="T53" fmla="*/ 290 h 311"/>
                <a:gd name="T54" fmla="*/ 19 w 488"/>
                <a:gd name="T55" fmla="*/ 217 h 311"/>
                <a:gd name="T56" fmla="*/ 19 w 488"/>
                <a:gd name="T57" fmla="*/ 181 h 311"/>
                <a:gd name="T58" fmla="*/ 36 w 488"/>
                <a:gd name="T59" fmla="*/ 105 h 311"/>
                <a:gd name="T60" fmla="*/ 144 w 488"/>
                <a:gd name="T61" fmla="*/ 45 h 311"/>
                <a:gd name="T62" fmla="*/ 193 w 488"/>
                <a:gd name="T63" fmla="*/ 133 h 311"/>
                <a:gd name="T64" fmla="*/ 230 w 488"/>
                <a:gd name="T65" fmla="*/ 114 h 311"/>
                <a:gd name="T66" fmla="*/ 303 w 488"/>
                <a:gd name="T67" fmla="*/ 35 h 311"/>
                <a:gd name="T68" fmla="*/ 330 w 488"/>
                <a:gd name="T69" fmla="*/ 35 h 311"/>
                <a:gd name="T70" fmla="*/ 263 w 488"/>
                <a:gd name="T71" fmla="*/ 67 h 311"/>
                <a:gd name="T72" fmla="*/ 387 w 488"/>
                <a:gd name="T73" fmla="*/ 290 h 311"/>
                <a:gd name="T74" fmla="*/ 380 w 488"/>
                <a:gd name="T75" fmla="*/ 161 h 311"/>
                <a:gd name="T76" fmla="*/ 377 w 488"/>
                <a:gd name="T77" fmla="*/ 292 h 311"/>
                <a:gd name="T78" fmla="*/ 258 w 488"/>
                <a:gd name="T79" fmla="*/ 114 h 311"/>
                <a:gd name="T80" fmla="*/ 294 w 488"/>
                <a:gd name="T81" fmla="*/ 132 h 311"/>
                <a:gd name="T82" fmla="*/ 343 w 488"/>
                <a:gd name="T83" fmla="*/ 40 h 311"/>
                <a:gd name="T84" fmla="*/ 453 w 488"/>
                <a:gd name="T85" fmla="*/ 105 h 311"/>
                <a:gd name="T86" fmla="*/ 469 w 488"/>
                <a:gd name="T87" fmla="*/ 176 h 311"/>
                <a:gd name="T88" fmla="*/ 471 w 488"/>
                <a:gd name="T89" fmla="*/ 28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8" h="311">
                  <a:moveTo>
                    <a:pt x="488" y="218"/>
                  </a:moveTo>
                  <a:cubicBezTo>
                    <a:pt x="488" y="207"/>
                    <a:pt x="487" y="198"/>
                    <a:pt x="487" y="190"/>
                  </a:cubicBezTo>
                  <a:cubicBezTo>
                    <a:pt x="487" y="187"/>
                    <a:pt x="487" y="183"/>
                    <a:pt x="487" y="181"/>
                  </a:cubicBezTo>
                  <a:cubicBezTo>
                    <a:pt x="487" y="179"/>
                    <a:pt x="487" y="177"/>
                    <a:pt x="487" y="176"/>
                  </a:cubicBezTo>
                  <a:cubicBezTo>
                    <a:pt x="487" y="176"/>
                    <a:pt x="487" y="176"/>
                    <a:pt x="487" y="176"/>
                  </a:cubicBezTo>
                  <a:cubicBezTo>
                    <a:pt x="484" y="139"/>
                    <a:pt x="477" y="115"/>
                    <a:pt x="469" y="99"/>
                  </a:cubicBezTo>
                  <a:cubicBezTo>
                    <a:pt x="461" y="82"/>
                    <a:pt x="452" y="73"/>
                    <a:pt x="446" y="67"/>
                  </a:cubicBezTo>
                  <a:cubicBezTo>
                    <a:pt x="445" y="66"/>
                    <a:pt x="445" y="66"/>
                    <a:pt x="445" y="66"/>
                  </a:cubicBezTo>
                  <a:cubicBezTo>
                    <a:pt x="412" y="48"/>
                    <a:pt x="379" y="37"/>
                    <a:pt x="340" y="22"/>
                  </a:cubicBezTo>
                  <a:cubicBezTo>
                    <a:pt x="340" y="22"/>
                    <a:pt x="340" y="22"/>
                    <a:pt x="340" y="22"/>
                  </a:cubicBezTo>
                  <a:cubicBezTo>
                    <a:pt x="317" y="2"/>
                    <a:pt x="317" y="2"/>
                    <a:pt x="317" y="2"/>
                  </a:cubicBezTo>
                  <a:cubicBezTo>
                    <a:pt x="315" y="1"/>
                    <a:pt x="313" y="0"/>
                    <a:pt x="311" y="0"/>
                  </a:cubicBezTo>
                  <a:cubicBezTo>
                    <a:pt x="310" y="1"/>
                    <a:pt x="308" y="2"/>
                    <a:pt x="307" y="4"/>
                  </a:cubicBezTo>
                  <a:cubicBezTo>
                    <a:pt x="307" y="4"/>
                    <a:pt x="307" y="4"/>
                    <a:pt x="307" y="4"/>
                  </a:cubicBezTo>
                  <a:cubicBezTo>
                    <a:pt x="307" y="4"/>
                    <a:pt x="304" y="14"/>
                    <a:pt x="296" y="25"/>
                  </a:cubicBezTo>
                  <a:cubicBezTo>
                    <a:pt x="288" y="36"/>
                    <a:pt x="267" y="54"/>
                    <a:pt x="250" y="60"/>
                  </a:cubicBezTo>
                  <a:cubicBezTo>
                    <a:pt x="239" y="60"/>
                    <a:pt x="239" y="60"/>
                    <a:pt x="239" y="60"/>
                  </a:cubicBezTo>
                  <a:cubicBezTo>
                    <a:pt x="218" y="50"/>
                    <a:pt x="200" y="36"/>
                    <a:pt x="192" y="24"/>
                  </a:cubicBezTo>
                  <a:cubicBezTo>
                    <a:pt x="188" y="19"/>
                    <a:pt x="185" y="14"/>
                    <a:pt x="183" y="10"/>
                  </a:cubicBezTo>
                  <a:cubicBezTo>
                    <a:pt x="182" y="8"/>
                    <a:pt x="182" y="6"/>
                    <a:pt x="182" y="6"/>
                  </a:cubicBezTo>
                  <a:cubicBezTo>
                    <a:pt x="181" y="5"/>
                    <a:pt x="181" y="5"/>
                    <a:pt x="181" y="4"/>
                  </a:cubicBezTo>
                  <a:cubicBezTo>
                    <a:pt x="181" y="4"/>
                    <a:pt x="181" y="4"/>
                    <a:pt x="181" y="4"/>
                  </a:cubicBezTo>
                  <a:cubicBezTo>
                    <a:pt x="181" y="4"/>
                    <a:pt x="181" y="4"/>
                    <a:pt x="181" y="4"/>
                  </a:cubicBezTo>
                  <a:cubicBezTo>
                    <a:pt x="180" y="2"/>
                    <a:pt x="179" y="1"/>
                    <a:pt x="177" y="0"/>
                  </a:cubicBezTo>
                  <a:cubicBezTo>
                    <a:pt x="175" y="0"/>
                    <a:pt x="173" y="1"/>
                    <a:pt x="172" y="2"/>
                  </a:cubicBezTo>
                  <a:cubicBezTo>
                    <a:pt x="149" y="22"/>
                    <a:pt x="149" y="22"/>
                    <a:pt x="149" y="22"/>
                  </a:cubicBezTo>
                  <a:cubicBezTo>
                    <a:pt x="148" y="22"/>
                    <a:pt x="148" y="22"/>
                    <a:pt x="148" y="22"/>
                  </a:cubicBezTo>
                  <a:cubicBezTo>
                    <a:pt x="109" y="37"/>
                    <a:pt x="77" y="48"/>
                    <a:pt x="44" y="66"/>
                  </a:cubicBezTo>
                  <a:cubicBezTo>
                    <a:pt x="42" y="67"/>
                    <a:pt x="42" y="67"/>
                    <a:pt x="42" y="67"/>
                  </a:cubicBezTo>
                  <a:cubicBezTo>
                    <a:pt x="37" y="73"/>
                    <a:pt x="28" y="82"/>
                    <a:pt x="20" y="99"/>
                  </a:cubicBezTo>
                  <a:cubicBezTo>
                    <a:pt x="12" y="115"/>
                    <a:pt x="5" y="139"/>
                    <a:pt x="2" y="176"/>
                  </a:cubicBezTo>
                  <a:cubicBezTo>
                    <a:pt x="1" y="177"/>
                    <a:pt x="1" y="179"/>
                    <a:pt x="1" y="181"/>
                  </a:cubicBezTo>
                  <a:cubicBezTo>
                    <a:pt x="1" y="198"/>
                    <a:pt x="0" y="250"/>
                    <a:pt x="0" y="290"/>
                  </a:cubicBezTo>
                  <a:cubicBezTo>
                    <a:pt x="0" y="293"/>
                    <a:pt x="2" y="295"/>
                    <a:pt x="5" y="295"/>
                  </a:cubicBezTo>
                  <a:cubicBezTo>
                    <a:pt x="33" y="299"/>
                    <a:pt x="95" y="306"/>
                    <a:pt x="96" y="306"/>
                  </a:cubicBezTo>
                  <a:cubicBezTo>
                    <a:pt x="139" y="309"/>
                    <a:pt x="197" y="311"/>
                    <a:pt x="243" y="311"/>
                  </a:cubicBezTo>
                  <a:cubicBezTo>
                    <a:pt x="244" y="311"/>
                    <a:pt x="244" y="311"/>
                    <a:pt x="244" y="311"/>
                  </a:cubicBezTo>
                  <a:cubicBezTo>
                    <a:pt x="244" y="311"/>
                    <a:pt x="245" y="311"/>
                    <a:pt x="245" y="311"/>
                  </a:cubicBezTo>
                  <a:cubicBezTo>
                    <a:pt x="291" y="311"/>
                    <a:pt x="344" y="309"/>
                    <a:pt x="387" y="306"/>
                  </a:cubicBezTo>
                  <a:cubicBezTo>
                    <a:pt x="388" y="306"/>
                    <a:pt x="456" y="299"/>
                    <a:pt x="484" y="295"/>
                  </a:cubicBezTo>
                  <a:cubicBezTo>
                    <a:pt x="486" y="295"/>
                    <a:pt x="488" y="293"/>
                    <a:pt x="488" y="290"/>
                  </a:cubicBezTo>
                  <a:cubicBezTo>
                    <a:pt x="488" y="267"/>
                    <a:pt x="488" y="240"/>
                    <a:pt x="488" y="218"/>
                  </a:cubicBezTo>
                  <a:close/>
                  <a:moveTo>
                    <a:pt x="176" y="20"/>
                  </a:moveTo>
                  <a:cubicBezTo>
                    <a:pt x="178" y="24"/>
                    <a:pt x="181" y="29"/>
                    <a:pt x="185" y="35"/>
                  </a:cubicBezTo>
                  <a:cubicBezTo>
                    <a:pt x="193" y="45"/>
                    <a:pt x="206" y="58"/>
                    <a:pt x="225" y="67"/>
                  </a:cubicBezTo>
                  <a:cubicBezTo>
                    <a:pt x="220" y="72"/>
                    <a:pt x="195" y="111"/>
                    <a:pt x="194" y="112"/>
                  </a:cubicBezTo>
                  <a:cubicBezTo>
                    <a:pt x="167" y="77"/>
                    <a:pt x="159" y="41"/>
                    <a:pt x="158" y="35"/>
                  </a:cubicBezTo>
                  <a:lnTo>
                    <a:pt x="176" y="20"/>
                  </a:lnTo>
                  <a:close/>
                  <a:moveTo>
                    <a:pt x="201" y="295"/>
                  </a:moveTo>
                  <a:cubicBezTo>
                    <a:pt x="170" y="295"/>
                    <a:pt x="134" y="294"/>
                    <a:pt x="106" y="292"/>
                  </a:cubicBezTo>
                  <a:cubicBezTo>
                    <a:pt x="106" y="165"/>
                    <a:pt x="106" y="165"/>
                    <a:pt x="106" y="165"/>
                  </a:cubicBezTo>
                  <a:cubicBezTo>
                    <a:pt x="106" y="163"/>
                    <a:pt x="105" y="162"/>
                    <a:pt x="103" y="161"/>
                  </a:cubicBezTo>
                  <a:cubicBezTo>
                    <a:pt x="101" y="160"/>
                    <a:pt x="99" y="160"/>
                    <a:pt x="98" y="161"/>
                  </a:cubicBezTo>
                  <a:cubicBezTo>
                    <a:pt x="96" y="163"/>
                    <a:pt x="95" y="258"/>
                    <a:pt x="95" y="290"/>
                  </a:cubicBezTo>
                  <a:cubicBezTo>
                    <a:pt x="68" y="288"/>
                    <a:pt x="42" y="285"/>
                    <a:pt x="18" y="282"/>
                  </a:cubicBezTo>
                  <a:cubicBezTo>
                    <a:pt x="18" y="260"/>
                    <a:pt x="18" y="236"/>
                    <a:pt x="19" y="217"/>
                  </a:cubicBezTo>
                  <a:cubicBezTo>
                    <a:pt x="19" y="206"/>
                    <a:pt x="19" y="197"/>
                    <a:pt x="19" y="189"/>
                  </a:cubicBezTo>
                  <a:cubicBezTo>
                    <a:pt x="19" y="186"/>
                    <a:pt x="19" y="183"/>
                    <a:pt x="19" y="181"/>
                  </a:cubicBezTo>
                  <a:cubicBezTo>
                    <a:pt x="19" y="178"/>
                    <a:pt x="19" y="177"/>
                    <a:pt x="19" y="176"/>
                  </a:cubicBezTo>
                  <a:cubicBezTo>
                    <a:pt x="22" y="142"/>
                    <a:pt x="29" y="120"/>
                    <a:pt x="36" y="105"/>
                  </a:cubicBezTo>
                  <a:cubicBezTo>
                    <a:pt x="43" y="91"/>
                    <a:pt x="50" y="84"/>
                    <a:pt x="55" y="78"/>
                  </a:cubicBezTo>
                  <a:cubicBezTo>
                    <a:pt x="84" y="62"/>
                    <a:pt x="109" y="58"/>
                    <a:pt x="144" y="45"/>
                  </a:cubicBezTo>
                  <a:cubicBezTo>
                    <a:pt x="146" y="56"/>
                    <a:pt x="158" y="94"/>
                    <a:pt x="187" y="130"/>
                  </a:cubicBezTo>
                  <a:cubicBezTo>
                    <a:pt x="189" y="132"/>
                    <a:pt x="191" y="133"/>
                    <a:pt x="193" y="133"/>
                  </a:cubicBezTo>
                  <a:cubicBezTo>
                    <a:pt x="195" y="133"/>
                    <a:pt x="212" y="100"/>
                    <a:pt x="216" y="97"/>
                  </a:cubicBezTo>
                  <a:cubicBezTo>
                    <a:pt x="230" y="114"/>
                    <a:pt x="230" y="114"/>
                    <a:pt x="230" y="114"/>
                  </a:cubicBezTo>
                  <a:lnTo>
                    <a:pt x="201" y="295"/>
                  </a:lnTo>
                  <a:close/>
                  <a:moveTo>
                    <a:pt x="303" y="35"/>
                  </a:moveTo>
                  <a:cubicBezTo>
                    <a:pt x="307" y="29"/>
                    <a:pt x="310" y="24"/>
                    <a:pt x="312" y="20"/>
                  </a:cubicBezTo>
                  <a:cubicBezTo>
                    <a:pt x="330" y="35"/>
                    <a:pt x="330" y="35"/>
                    <a:pt x="330" y="35"/>
                  </a:cubicBezTo>
                  <a:cubicBezTo>
                    <a:pt x="330" y="41"/>
                    <a:pt x="321" y="77"/>
                    <a:pt x="294" y="112"/>
                  </a:cubicBezTo>
                  <a:cubicBezTo>
                    <a:pt x="293" y="111"/>
                    <a:pt x="267" y="70"/>
                    <a:pt x="263" y="67"/>
                  </a:cubicBezTo>
                  <a:cubicBezTo>
                    <a:pt x="283" y="58"/>
                    <a:pt x="295" y="45"/>
                    <a:pt x="303" y="35"/>
                  </a:cubicBezTo>
                  <a:close/>
                  <a:moveTo>
                    <a:pt x="387" y="290"/>
                  </a:moveTo>
                  <a:cubicBezTo>
                    <a:pt x="387" y="290"/>
                    <a:pt x="387" y="163"/>
                    <a:pt x="385" y="161"/>
                  </a:cubicBezTo>
                  <a:cubicBezTo>
                    <a:pt x="384" y="160"/>
                    <a:pt x="382" y="160"/>
                    <a:pt x="380" y="161"/>
                  </a:cubicBezTo>
                  <a:cubicBezTo>
                    <a:pt x="378" y="162"/>
                    <a:pt x="377" y="163"/>
                    <a:pt x="377" y="165"/>
                  </a:cubicBezTo>
                  <a:cubicBezTo>
                    <a:pt x="377" y="165"/>
                    <a:pt x="376" y="259"/>
                    <a:pt x="377" y="292"/>
                  </a:cubicBezTo>
                  <a:cubicBezTo>
                    <a:pt x="349" y="294"/>
                    <a:pt x="318" y="295"/>
                    <a:pt x="287" y="295"/>
                  </a:cubicBezTo>
                  <a:cubicBezTo>
                    <a:pt x="282" y="262"/>
                    <a:pt x="259" y="114"/>
                    <a:pt x="258" y="114"/>
                  </a:cubicBezTo>
                  <a:cubicBezTo>
                    <a:pt x="258" y="114"/>
                    <a:pt x="271" y="99"/>
                    <a:pt x="271" y="99"/>
                  </a:cubicBezTo>
                  <a:cubicBezTo>
                    <a:pt x="275" y="103"/>
                    <a:pt x="292" y="132"/>
                    <a:pt x="294" y="132"/>
                  </a:cubicBezTo>
                  <a:cubicBezTo>
                    <a:pt x="296" y="132"/>
                    <a:pt x="298" y="131"/>
                    <a:pt x="299" y="130"/>
                  </a:cubicBezTo>
                  <a:cubicBezTo>
                    <a:pt x="328" y="94"/>
                    <a:pt x="342" y="52"/>
                    <a:pt x="343" y="40"/>
                  </a:cubicBezTo>
                  <a:cubicBezTo>
                    <a:pt x="379" y="53"/>
                    <a:pt x="404" y="62"/>
                    <a:pt x="433" y="78"/>
                  </a:cubicBezTo>
                  <a:cubicBezTo>
                    <a:pt x="439" y="84"/>
                    <a:pt x="446" y="91"/>
                    <a:pt x="453" y="105"/>
                  </a:cubicBezTo>
                  <a:cubicBezTo>
                    <a:pt x="460" y="120"/>
                    <a:pt x="466" y="142"/>
                    <a:pt x="469" y="176"/>
                  </a:cubicBezTo>
                  <a:cubicBezTo>
                    <a:pt x="469" y="176"/>
                    <a:pt x="469" y="176"/>
                    <a:pt x="469" y="176"/>
                  </a:cubicBezTo>
                  <a:cubicBezTo>
                    <a:pt x="469" y="177"/>
                    <a:pt x="469" y="178"/>
                    <a:pt x="469" y="181"/>
                  </a:cubicBezTo>
                  <a:cubicBezTo>
                    <a:pt x="470" y="196"/>
                    <a:pt x="470" y="243"/>
                    <a:pt x="471" y="282"/>
                  </a:cubicBezTo>
                  <a:cubicBezTo>
                    <a:pt x="447" y="285"/>
                    <a:pt x="414" y="288"/>
                    <a:pt x="387" y="29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n-ea"/>
                <a:ea typeface="+mn-ea"/>
                <a:cs typeface="+mn-ea"/>
                <a:sym typeface="+mn-lt"/>
              </a:endParaRPr>
            </a:p>
          </p:txBody>
        </p:sp>
      </p:grpSp>
      <p:sp>
        <p:nvSpPr>
          <p:cNvPr id="37" name="矩形 36"/>
          <p:cNvSpPr/>
          <p:nvPr/>
        </p:nvSpPr>
        <p:spPr>
          <a:xfrm>
            <a:off x="2117090" y="1165860"/>
            <a:ext cx="6802120" cy="953135"/>
          </a:xfrm>
          <a:prstGeom prst="rect">
            <a:avLst/>
          </a:prstGeom>
          <a:noFill/>
        </p:spPr>
        <p:txBody>
          <a:bodyPr wrap="square" rtlCol="0">
            <a:spAutoFit/>
          </a:bodyPr>
          <a:lstStyle/>
          <a:p>
            <a:pPr algn="l" defTabSz="1219200" rtl="0"/>
            <a:r>
              <a:rPr lang="en-US" altLang="zh-CN" sz="2800" b="1" kern="1200" dirty="0">
                <a:solidFill>
                  <a:schemeClr val="bg1"/>
                </a:solidFill>
                <a:latin typeface="+mn-ea"/>
                <a:ea typeface="+mn-ea"/>
                <a:cs typeface="+mn-ea"/>
              </a:rPr>
              <a:t>1.</a:t>
            </a:r>
            <a:r>
              <a:rPr lang="zh-CN" altLang="zh-CN" sz="2800" b="1" kern="1200" dirty="0">
                <a:solidFill>
                  <a:schemeClr val="bg1"/>
                </a:solidFill>
                <a:latin typeface="+mn-ea"/>
                <a:ea typeface="+mn-ea"/>
                <a:cs typeface="+mn-ea"/>
              </a:rPr>
              <a:t>坚持党对教育事业全面领导的必然要求</a:t>
            </a:r>
            <a:endParaRPr lang="zh-CN" altLang="zh-CN" sz="2800" b="1" kern="1200" dirty="0">
              <a:solidFill>
                <a:schemeClr val="bg1"/>
              </a:solidFill>
              <a:latin typeface="+mn-ea"/>
              <a:ea typeface="+mn-ea"/>
              <a:cs typeface="+mn-ea"/>
            </a:endParaRPr>
          </a:p>
          <a:p>
            <a:pPr algn="l" defTabSz="1219200" rtl="0"/>
            <a:endParaRPr lang="zh-CN" altLang="zh-CN" sz="2800" b="1" kern="1200" dirty="0">
              <a:solidFill>
                <a:schemeClr val="bg1"/>
              </a:solidFill>
              <a:latin typeface="+mn-ea"/>
              <a:ea typeface="+mn-ea"/>
              <a:cs typeface="+mn-ea"/>
              <a:sym typeface="+mn-lt"/>
            </a:endParaRPr>
          </a:p>
        </p:txBody>
      </p:sp>
      <p:sp>
        <p:nvSpPr>
          <p:cNvPr id="38" name="PA-1022257"/>
          <p:cNvSpPr/>
          <p:nvPr>
            <p:custDataLst>
              <p:tags r:id="rId9"/>
            </p:custDataLst>
          </p:nvPr>
        </p:nvSpPr>
        <p:spPr>
          <a:xfrm>
            <a:off x="1010285" y="3557270"/>
            <a:ext cx="7954645" cy="575945"/>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chemeClr val="bg1"/>
                </a:solidFill>
                <a:latin typeface="+mn-ea"/>
              </a:rPr>
              <a:t>·</a:t>
            </a:r>
            <a:r>
              <a:rPr lang="zh-CN" altLang="zh-CN" sz="2400" b="1" dirty="0"/>
              <a:t>坚持党对教育事业的全面领导，首先是思想政治领导。</a:t>
            </a:r>
            <a:endParaRPr lang="zh-CN" altLang="zh-CN" sz="2400" b="1" dirty="0">
              <a:solidFill>
                <a:schemeClr val="bg1"/>
              </a:solidFill>
              <a:latin typeface="+mn-ea"/>
            </a:endParaRPr>
          </a:p>
        </p:txBody>
      </p:sp>
      <p:sp>
        <p:nvSpPr>
          <p:cNvPr id="39" name="PA-1022258"/>
          <p:cNvSpPr/>
          <p:nvPr>
            <p:custDataLst>
              <p:tags r:id="rId10"/>
            </p:custDataLst>
          </p:nvPr>
        </p:nvSpPr>
        <p:spPr>
          <a:xfrm>
            <a:off x="855072" y="4291517"/>
            <a:ext cx="10585176" cy="1014730"/>
          </a:xfrm>
          <a:prstGeom prst="rect">
            <a:avLst/>
          </a:prstGeom>
        </p:spPr>
        <p:txBody>
          <a:bodyPr wrap="square">
            <a:spAutoFit/>
          </a:bodyPr>
          <a:lstStyle/>
          <a:p>
            <a:pPr algn="just" defTabSz="914400" rtl="0" eaLnBrk="1" fontAlgn="auto" latinLnBrk="0" hangingPunct="1">
              <a:lnSpc>
                <a:spcPct val="150000"/>
              </a:lnSpc>
            </a:pPr>
            <a:r>
              <a:rPr lang="en-US" altLang="zh-CN" sz="2000" kern="1200" dirty="0">
                <a:solidFill>
                  <a:prstClr val="black">
                    <a:lumMod val="75000"/>
                    <a:lumOff val="25000"/>
                  </a:prstClr>
                </a:solidFill>
                <a:latin typeface="微软雅黑" panose="020B0503020204020204" pitchFamily="34" charset="-122"/>
                <a:ea typeface="微软雅黑" panose="020B0503020204020204" pitchFamily="34" charset="-122"/>
                <a:cs typeface="+mn-ea"/>
              </a:rPr>
              <a:t>     </a:t>
            </a:r>
            <a:r>
              <a:rPr lang="en-US" altLang="zh-CN" sz="2000" b="1" kern="1200" dirty="0">
                <a:solidFill>
                  <a:prstClr val="black">
                    <a:lumMod val="75000"/>
                    <a:lumOff val="25000"/>
                  </a:prstClr>
                </a:solidFill>
                <a:latin typeface="微软雅黑" panose="020B0503020204020204" pitchFamily="34" charset="-122"/>
                <a:ea typeface="微软雅黑" panose="020B0503020204020204" pitchFamily="34" charset="-122"/>
                <a:cs typeface="+mn-ea"/>
              </a:rPr>
              <a:t>  </a:t>
            </a:r>
            <a:r>
              <a:rPr lang="zh-CN" altLang="zh-CN" sz="2000" b="1" kern="1200" dirty="0">
                <a:solidFill>
                  <a:srgbClr val="FF0000"/>
                </a:solidFill>
                <a:latin typeface="微软雅黑" panose="020B0503020204020204" pitchFamily="34" charset="-122"/>
                <a:ea typeface="微软雅黑" panose="020B0503020204020204" pitchFamily="34" charset="-122"/>
                <a:cs typeface="+mn-ea"/>
              </a:rPr>
              <a:t>马克思主义</a:t>
            </a:r>
            <a:r>
              <a:rPr lang="zh-CN" altLang="zh-CN" sz="2000" b="1" kern="1200" dirty="0">
                <a:solidFill>
                  <a:prstClr val="black">
                    <a:lumMod val="75000"/>
                    <a:lumOff val="25000"/>
                  </a:prstClr>
                </a:solidFill>
                <a:latin typeface="微软雅黑" panose="020B0503020204020204" pitchFamily="34" charset="-122"/>
                <a:ea typeface="微软雅黑" panose="020B0503020204020204" pitchFamily="34" charset="-122"/>
                <a:cs typeface="+mn-ea"/>
              </a:rPr>
              <a:t>是我们立党立国的</a:t>
            </a:r>
            <a:r>
              <a:rPr lang="zh-CN" altLang="zh-CN" sz="2000" b="1" kern="1200" dirty="0">
                <a:solidFill>
                  <a:srgbClr val="FF0000"/>
                </a:solidFill>
                <a:latin typeface="微软雅黑" panose="020B0503020204020204" pitchFamily="34" charset="-122"/>
                <a:ea typeface="微软雅黑" panose="020B0503020204020204" pitchFamily="34" charset="-122"/>
                <a:cs typeface="+mn-ea"/>
              </a:rPr>
              <a:t>根本指导思想</a:t>
            </a:r>
            <a:r>
              <a:rPr lang="zh-CN" altLang="zh-CN" sz="2000" b="1" kern="1200" dirty="0">
                <a:solidFill>
                  <a:prstClr val="black">
                    <a:lumMod val="75000"/>
                    <a:lumOff val="25000"/>
                  </a:prstClr>
                </a:solidFill>
                <a:latin typeface="微软雅黑" panose="020B0503020204020204" pitchFamily="34" charset="-122"/>
                <a:ea typeface="微软雅黑" panose="020B0503020204020204" pitchFamily="34" charset="-122"/>
                <a:cs typeface="+mn-ea"/>
              </a:rPr>
              <a:t>，必须始终坚持马克思主义指导地位，把思想政治工作贯穿学校教育管理全过程，使教育领域成为坚持党的领导的坚强阵地。</a:t>
            </a:r>
            <a:endParaRPr lang="zh-CN" altLang="zh-CN" sz="2000" b="1" kern="12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mn-lt"/>
            </a:endParaRPr>
          </a:p>
        </p:txBody>
      </p:sp>
      <p:sp>
        <p:nvSpPr>
          <p:cNvPr id="41" name="PA-1022262"/>
          <p:cNvSpPr/>
          <p:nvPr>
            <p:custDataLst>
              <p:tags r:id="rId11"/>
            </p:custDataLst>
          </p:nvPr>
        </p:nvSpPr>
        <p:spPr>
          <a:xfrm>
            <a:off x="1010285" y="5572125"/>
            <a:ext cx="7960360" cy="668655"/>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chemeClr val="bg1"/>
                </a:solidFill>
                <a:latin typeface="+mn-ea"/>
              </a:rPr>
              <a:t>·</a:t>
            </a:r>
            <a:r>
              <a:rPr lang="zh-CN" altLang="zh-CN" sz="2400" b="1" dirty="0"/>
              <a:t>坚持党对教育事业的全面领导，关键要落实落细做到位。</a:t>
            </a:r>
            <a:endParaRPr lang="zh-CN" altLang="zh-CN" sz="2400" b="1" dirty="0">
              <a:solidFill>
                <a:schemeClr val="bg1"/>
              </a:solidFill>
              <a:latin typeface="+mn-ea"/>
            </a:endParaRPr>
          </a:p>
        </p:txBody>
      </p:sp>
      <p:sp>
        <p:nvSpPr>
          <p:cNvPr id="2" name="PA-1022262"/>
          <p:cNvSpPr/>
          <p:nvPr>
            <p:custDataLst>
              <p:tags r:id="rId12"/>
            </p:custDataLst>
          </p:nvPr>
        </p:nvSpPr>
        <p:spPr>
          <a:xfrm>
            <a:off x="1016000" y="2214880"/>
            <a:ext cx="7960360" cy="668655"/>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l"/>
            <a:r>
              <a:rPr lang="en-US" altLang="zh-CN" sz="3200" b="1" dirty="0">
                <a:solidFill>
                  <a:schemeClr val="bg1"/>
                </a:solidFill>
                <a:latin typeface="+mn-ea"/>
              </a:rPr>
              <a:t>·</a:t>
            </a:r>
            <a:r>
              <a:rPr lang="zh-CN" altLang="zh-CN" sz="2400" b="1" dirty="0"/>
              <a:t>加强党的领导是作好教育工作的根本保证。</a:t>
            </a:r>
            <a:endParaRPr lang="zh-CN" altLang="zh-CN" sz="2400" b="1" dirty="0">
              <a:solidFill>
                <a:schemeClr val="bg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par>
                          <p:cTn id="22" fill="hold">
                            <p:stCondLst>
                              <p:cond delay="1500"/>
                            </p:stCondLst>
                            <p:childTnLst>
                              <p:par>
                                <p:cTn id="23" presetID="31" presetClass="entr" presetSubtype="0" fill="hold" grpId="0" nodeType="afterEffect">
                                  <p:stCondLst>
                                    <p:cond delay="0"/>
                                  </p:stCondLst>
                                  <p:iterate type="lt">
                                    <p:tmPct val="1127"/>
                                  </p:iterate>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fltVal val="0"/>
                                          </p:val>
                                        </p:tav>
                                        <p:tav tm="100000">
                                          <p:val>
                                            <p:strVal val="#ppt_h"/>
                                          </p:val>
                                        </p:tav>
                                      </p:tavLst>
                                    </p:anim>
                                    <p:anim calcmode="lin" valueType="num">
                                      <p:cBhvr>
                                        <p:cTn id="27" dur="1000" fill="hold"/>
                                        <p:tgtEl>
                                          <p:spTgt spid="39"/>
                                        </p:tgtEl>
                                        <p:attrNameLst>
                                          <p:attrName>style.rotation</p:attrName>
                                        </p:attrNameLst>
                                      </p:cBhvr>
                                      <p:tavLst>
                                        <p:tav tm="0">
                                          <p:val>
                                            <p:fltVal val="90"/>
                                          </p:val>
                                        </p:tav>
                                        <p:tav tm="100000">
                                          <p:val>
                                            <p:fltVal val="0"/>
                                          </p:val>
                                        </p:tav>
                                      </p:tavLst>
                                    </p:anim>
                                    <p:animEffect transition="in" filter="fade">
                                      <p:cBhvr>
                                        <p:cTn id="28" dur="1000"/>
                                        <p:tgtEl>
                                          <p:spTgt spid="39"/>
                                        </p:tgtEl>
                                      </p:cBhvr>
                                    </p:animEffect>
                                  </p:childTnLst>
                                </p:cTn>
                              </p:par>
                            </p:childTnLst>
                          </p:cTn>
                        </p:par>
                        <p:par>
                          <p:cTn id="29" fill="hold">
                            <p:stCondLst>
                              <p:cond delay="3401"/>
                            </p:stCondLst>
                            <p:childTnLst>
                              <p:par>
                                <p:cTn id="30" presetID="16" presetClass="entr" presetSubtype="21"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par>
                          <p:cTn id="33" fill="hold">
                            <p:stCondLst>
                              <p:cond delay="3901"/>
                            </p:stCondLst>
                            <p:childTnLst>
                              <p:par>
                                <p:cTn id="34" presetID="16" presetClass="entr" presetSubtype="21"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bldLvl="0" animBg="1"/>
      <p:bldP spid="39" grpId="0"/>
      <p:bldP spid="41" grpId="0" bldLvl="0" animBg="1"/>
      <p:bldP spid="2" grpId="0" bldLvl="0" animBg="1"/>
    </p:bldLst>
  </p:timing>
</p:sld>
</file>

<file path=ppt/tags/tag1.xml><?xml version="1.0" encoding="utf-8"?>
<p:tagLst xmlns:p="http://schemas.openxmlformats.org/presentationml/2006/main">
  <p:tag name="PA" val="v5.2.8"/>
</p:tagLst>
</file>

<file path=ppt/tags/tag10.xml><?xml version="1.0" encoding="utf-8"?>
<p:tagLst xmlns:p="http://schemas.openxmlformats.org/presentationml/2006/main">
  <p:tag name="PA" val="v5.2.8"/>
</p:tagLst>
</file>

<file path=ppt/tags/tag100.xml><?xml version="1.0" encoding="utf-8"?>
<p:tagLst xmlns:p="http://schemas.openxmlformats.org/presentationml/2006/main">
  <p:tag name="PA" val="v5.2.8"/>
</p:tagLst>
</file>

<file path=ppt/tags/tag101.xml><?xml version="1.0" encoding="utf-8"?>
<p:tagLst xmlns:p="http://schemas.openxmlformats.org/presentationml/2006/main">
  <p:tag name="PA" val="v5.2.8"/>
</p:tagLst>
</file>

<file path=ppt/tags/tag102.xml><?xml version="1.0" encoding="utf-8"?>
<p:tagLst xmlns:p="http://schemas.openxmlformats.org/presentationml/2006/main">
  <p:tag name="PA" val="v5.2.8"/>
</p:tagLst>
</file>

<file path=ppt/tags/tag103.xml><?xml version="1.0" encoding="utf-8"?>
<p:tagLst xmlns:p="http://schemas.openxmlformats.org/presentationml/2006/main">
  <p:tag name="PA" val="v5.2.8"/>
</p:tagLst>
</file>

<file path=ppt/tags/tag104.xml><?xml version="1.0" encoding="utf-8"?>
<p:tagLst xmlns:p="http://schemas.openxmlformats.org/presentationml/2006/main">
  <p:tag name="PA" val="v5.2.8"/>
</p:tagLst>
</file>

<file path=ppt/tags/tag105.xml><?xml version="1.0" encoding="utf-8"?>
<p:tagLst xmlns:p="http://schemas.openxmlformats.org/presentationml/2006/main">
  <p:tag name="PA" val="v5.2.8"/>
</p:tagLst>
</file>

<file path=ppt/tags/tag106.xml><?xml version="1.0" encoding="utf-8"?>
<p:tagLst xmlns:p="http://schemas.openxmlformats.org/presentationml/2006/main">
  <p:tag name="PA" val="v5.2.8"/>
</p:tagLst>
</file>

<file path=ppt/tags/tag107.xml><?xml version="1.0" encoding="utf-8"?>
<p:tagLst xmlns:p="http://schemas.openxmlformats.org/presentationml/2006/main">
  <p:tag name="PA" val="v5.2.8"/>
</p:tagLst>
</file>

<file path=ppt/tags/tag108.xml><?xml version="1.0" encoding="utf-8"?>
<p:tagLst xmlns:p="http://schemas.openxmlformats.org/presentationml/2006/main">
  <p:tag name="PA" val="v5.2.8"/>
</p:tagLst>
</file>

<file path=ppt/tags/tag109.xml><?xml version="1.0" encoding="utf-8"?>
<p:tagLst xmlns:p="http://schemas.openxmlformats.org/presentationml/2006/main">
  <p:tag name="PA" val="v5.2.8"/>
</p:tagLst>
</file>

<file path=ppt/tags/tag11.xml><?xml version="1.0" encoding="utf-8"?>
<p:tagLst xmlns:p="http://schemas.openxmlformats.org/presentationml/2006/main">
  <p:tag name="PA" val="v5.2.8"/>
</p:tagLst>
</file>

<file path=ppt/tags/tag110.xml><?xml version="1.0" encoding="utf-8"?>
<p:tagLst xmlns:p="http://schemas.openxmlformats.org/presentationml/2006/main">
  <p:tag name="PA" val="v5.2.8"/>
</p:tagLst>
</file>

<file path=ppt/tags/tag111.xml><?xml version="1.0" encoding="utf-8"?>
<p:tagLst xmlns:p="http://schemas.openxmlformats.org/presentationml/2006/main">
  <p:tag name="PA" val="v5.2.8"/>
</p:tagLst>
</file>

<file path=ppt/tags/tag112.xml><?xml version="1.0" encoding="utf-8"?>
<p:tagLst xmlns:p="http://schemas.openxmlformats.org/presentationml/2006/main">
  <p:tag name="PA" val="v5.2.8"/>
</p:tagLst>
</file>

<file path=ppt/tags/tag113.xml><?xml version="1.0" encoding="utf-8"?>
<p:tagLst xmlns:p="http://schemas.openxmlformats.org/presentationml/2006/main">
  <p:tag name="PA" val="v5.2.8"/>
</p:tagLst>
</file>

<file path=ppt/tags/tag114.xml><?xml version="1.0" encoding="utf-8"?>
<p:tagLst xmlns:p="http://schemas.openxmlformats.org/presentationml/2006/main">
  <p:tag name="PA" val="v5.2.8"/>
</p:tagLst>
</file>

<file path=ppt/tags/tag115.xml><?xml version="1.0" encoding="utf-8"?>
<p:tagLst xmlns:p="http://schemas.openxmlformats.org/presentationml/2006/main">
  <p:tag name="PA" val="v5.2.8"/>
</p:tagLst>
</file>

<file path=ppt/tags/tag116.xml><?xml version="1.0" encoding="utf-8"?>
<p:tagLst xmlns:p="http://schemas.openxmlformats.org/presentationml/2006/main">
  <p:tag name="PA" val="v5.2.8"/>
</p:tagLst>
</file>

<file path=ppt/tags/tag117.xml><?xml version="1.0" encoding="utf-8"?>
<p:tagLst xmlns:p="http://schemas.openxmlformats.org/presentationml/2006/main">
  <p:tag name="PA" val="v5.2.8"/>
</p:tagLst>
</file>

<file path=ppt/tags/tag118.xml><?xml version="1.0" encoding="utf-8"?>
<p:tagLst xmlns:p="http://schemas.openxmlformats.org/presentationml/2006/main">
  <p:tag name="PA" val="v5.2.8"/>
</p:tagLst>
</file>

<file path=ppt/tags/tag119.xml><?xml version="1.0" encoding="utf-8"?>
<p:tagLst xmlns:p="http://schemas.openxmlformats.org/presentationml/2006/main">
  <p:tag name="PA" val="v5.2.8"/>
</p:tagLst>
</file>

<file path=ppt/tags/tag12.xml><?xml version="1.0" encoding="utf-8"?>
<p:tagLst xmlns:p="http://schemas.openxmlformats.org/presentationml/2006/main">
  <p:tag name="PA" val="v5.2.8"/>
</p:tagLst>
</file>

<file path=ppt/tags/tag120.xml><?xml version="1.0" encoding="utf-8"?>
<p:tagLst xmlns:p="http://schemas.openxmlformats.org/presentationml/2006/main">
  <p:tag name="PA" val="v5.2.8"/>
</p:tagLst>
</file>

<file path=ppt/tags/tag121.xml><?xml version="1.0" encoding="utf-8"?>
<p:tagLst xmlns:p="http://schemas.openxmlformats.org/presentationml/2006/main">
  <p:tag name="PA" val="v5.2.8"/>
</p:tagLst>
</file>

<file path=ppt/tags/tag122.xml><?xml version="1.0" encoding="utf-8"?>
<p:tagLst xmlns:p="http://schemas.openxmlformats.org/presentationml/2006/main">
  <p:tag name="PA" val="v5.2.8"/>
</p:tagLst>
</file>

<file path=ppt/tags/tag123.xml><?xml version="1.0" encoding="utf-8"?>
<p:tagLst xmlns:p="http://schemas.openxmlformats.org/presentationml/2006/main">
  <p:tag name="PA" val="v5.2.8"/>
</p:tagLst>
</file>

<file path=ppt/tags/tag124.xml><?xml version="1.0" encoding="utf-8"?>
<p:tagLst xmlns:p="http://schemas.openxmlformats.org/presentationml/2006/main">
  <p:tag name="PA" val="v5.2.9"/>
</p:tagLst>
</file>

<file path=ppt/tags/tag125.xml><?xml version="1.0" encoding="utf-8"?>
<p:tagLst xmlns:p="http://schemas.openxmlformats.org/presentationml/2006/main">
  <p:tag name="PA" val="v5.2.9"/>
</p:tagLst>
</file>

<file path=ppt/tags/tag126.xml><?xml version="1.0" encoding="utf-8"?>
<p:tagLst xmlns:p="http://schemas.openxmlformats.org/presentationml/2006/main">
  <p:tag name="PA" val="v5.2.9"/>
</p:tagLst>
</file>

<file path=ppt/tags/tag127.xml><?xml version="1.0" encoding="utf-8"?>
<p:tagLst xmlns:p="http://schemas.openxmlformats.org/presentationml/2006/main">
  <p:tag name="PA" val="v5.2.9"/>
</p:tagLst>
</file>

<file path=ppt/tags/tag128.xml><?xml version="1.0" encoding="utf-8"?>
<p:tagLst xmlns:p="http://schemas.openxmlformats.org/presentationml/2006/main">
  <p:tag name="PA" val="v5.2.9"/>
</p:tagLst>
</file>

<file path=ppt/tags/tag129.xml><?xml version="1.0" encoding="utf-8"?>
<p:tagLst xmlns:p="http://schemas.openxmlformats.org/presentationml/2006/main">
  <p:tag name="PA" val="v5.2.9"/>
</p:tagLst>
</file>

<file path=ppt/tags/tag13.xml><?xml version="1.0" encoding="utf-8"?>
<p:tagLst xmlns:p="http://schemas.openxmlformats.org/presentationml/2006/main">
  <p:tag name="PA" val="v5.2.8"/>
</p:tagLst>
</file>

<file path=ppt/tags/tag130.xml><?xml version="1.0" encoding="utf-8"?>
<p:tagLst xmlns:p="http://schemas.openxmlformats.org/presentationml/2006/main">
  <p:tag name="PA" val="v5.2.9"/>
</p:tagLst>
</file>

<file path=ppt/tags/tag131.xml><?xml version="1.0" encoding="utf-8"?>
<p:tagLst xmlns:p="http://schemas.openxmlformats.org/presentationml/2006/main">
  <p:tag name="PA" val="v5.2.9"/>
</p:tagLst>
</file>

<file path=ppt/tags/tag132.xml><?xml version="1.0" encoding="utf-8"?>
<p:tagLst xmlns:p="http://schemas.openxmlformats.org/presentationml/2006/main">
  <p:tag name="PA" val="v5.2.9"/>
</p:tagLst>
</file>

<file path=ppt/tags/tag133.xml><?xml version="1.0" encoding="utf-8"?>
<p:tagLst xmlns:p="http://schemas.openxmlformats.org/presentationml/2006/main">
  <p:tag name="PA" val="v5.2.9"/>
</p:tagLst>
</file>

<file path=ppt/tags/tag134.xml><?xml version="1.0" encoding="utf-8"?>
<p:tagLst xmlns:p="http://schemas.openxmlformats.org/presentationml/2006/main">
  <p:tag name="PA" val="v5.2.9"/>
</p:tagLst>
</file>

<file path=ppt/tags/tag135.xml><?xml version="1.0" encoding="utf-8"?>
<p:tagLst xmlns:p="http://schemas.openxmlformats.org/presentationml/2006/main">
  <p:tag name="PA" val="v5.2.9"/>
</p:tagLst>
</file>

<file path=ppt/tags/tag136.xml><?xml version="1.0" encoding="utf-8"?>
<p:tagLst xmlns:p="http://schemas.openxmlformats.org/presentationml/2006/main">
  <p:tag name="PA" val="v5.2.9"/>
</p:tagLst>
</file>

<file path=ppt/tags/tag137.xml><?xml version="1.0" encoding="utf-8"?>
<p:tagLst xmlns:p="http://schemas.openxmlformats.org/presentationml/2006/main">
  <p:tag name="PA" val="v5.2.9"/>
</p:tagLst>
</file>

<file path=ppt/tags/tag138.xml><?xml version="1.0" encoding="utf-8"?>
<p:tagLst xmlns:p="http://schemas.openxmlformats.org/presentationml/2006/main">
  <p:tag name="PA" val="v5.2.9"/>
</p:tagLst>
</file>

<file path=ppt/tags/tag139.xml><?xml version="1.0" encoding="utf-8"?>
<p:tagLst xmlns:p="http://schemas.openxmlformats.org/presentationml/2006/main">
  <p:tag name="ISPRING_PRESENTATION_TITLE" val="11"/>
</p:tagLst>
</file>

<file path=ppt/tags/tag14.xml><?xml version="1.0" encoding="utf-8"?>
<p:tagLst xmlns:p="http://schemas.openxmlformats.org/presentationml/2006/main">
  <p:tag name="PA" val="v5.2.8"/>
</p:tagLst>
</file>

<file path=ppt/tags/tag15.xml><?xml version="1.0" encoding="utf-8"?>
<p:tagLst xmlns:p="http://schemas.openxmlformats.org/presentationml/2006/main">
  <p:tag name="PA" val="v5.2.8"/>
</p:tagLst>
</file>

<file path=ppt/tags/tag16.xml><?xml version="1.0" encoding="utf-8"?>
<p:tagLst xmlns:p="http://schemas.openxmlformats.org/presentationml/2006/main">
  <p:tag name="PA" val="v5.2.8"/>
</p:tagLst>
</file>

<file path=ppt/tags/tag17.xml><?xml version="1.0" encoding="utf-8"?>
<p:tagLst xmlns:p="http://schemas.openxmlformats.org/presentationml/2006/main">
  <p:tag name="PA" val="v5.2.8"/>
</p:tagLst>
</file>

<file path=ppt/tags/tag18.xml><?xml version="1.0" encoding="utf-8"?>
<p:tagLst xmlns:p="http://schemas.openxmlformats.org/presentationml/2006/main">
  <p:tag name="PA" val="v5.2.8"/>
</p:tagLst>
</file>

<file path=ppt/tags/tag19.xml><?xml version="1.0" encoding="utf-8"?>
<p:tagLst xmlns:p="http://schemas.openxmlformats.org/presentationml/2006/main">
  <p:tag name="PA" val="v5.2.8"/>
</p:tagLst>
</file>

<file path=ppt/tags/tag2.xml><?xml version="1.0" encoding="utf-8"?>
<p:tagLst xmlns:p="http://schemas.openxmlformats.org/presentationml/2006/main">
  <p:tag name="KSO_WM_UNIT_PLACING_PICTURE_USER_VIEWPORT" val="{&quot;height&quot;:6000,&quot;width&quot;:6000}"/>
</p:tagLst>
</file>

<file path=ppt/tags/tag20.xml><?xml version="1.0" encoding="utf-8"?>
<p:tagLst xmlns:p="http://schemas.openxmlformats.org/presentationml/2006/main">
  <p:tag name="PA" val="v5.2.8"/>
</p:tagLst>
</file>

<file path=ppt/tags/tag21.xml><?xml version="1.0" encoding="utf-8"?>
<p:tagLst xmlns:p="http://schemas.openxmlformats.org/presentationml/2006/main">
  <p:tag name="PA" val="v5.2.8"/>
</p:tagLst>
</file>

<file path=ppt/tags/tag22.xml><?xml version="1.0" encoding="utf-8"?>
<p:tagLst xmlns:p="http://schemas.openxmlformats.org/presentationml/2006/main">
  <p:tag name="PA" val="v5.2.8"/>
</p:tagLst>
</file>

<file path=ppt/tags/tag23.xml><?xml version="1.0" encoding="utf-8"?>
<p:tagLst xmlns:p="http://schemas.openxmlformats.org/presentationml/2006/main">
  <p:tag name="PA" val="v5.2.8"/>
</p:tagLst>
</file>

<file path=ppt/tags/tag24.xml><?xml version="1.0" encoding="utf-8"?>
<p:tagLst xmlns:p="http://schemas.openxmlformats.org/presentationml/2006/main">
  <p:tag name="PA" val="v5.2.8"/>
</p:tagLst>
</file>

<file path=ppt/tags/tag25.xml><?xml version="1.0" encoding="utf-8"?>
<p:tagLst xmlns:p="http://schemas.openxmlformats.org/presentationml/2006/main">
  <p:tag name="PA" val="v5.2.8"/>
</p:tagLst>
</file>

<file path=ppt/tags/tag26.xml><?xml version="1.0" encoding="utf-8"?>
<p:tagLst xmlns:p="http://schemas.openxmlformats.org/presentationml/2006/main">
  <p:tag name="PA" val="v5.2.8"/>
</p:tagLst>
</file>

<file path=ppt/tags/tag27.xml><?xml version="1.0" encoding="utf-8"?>
<p:tagLst xmlns:p="http://schemas.openxmlformats.org/presentationml/2006/main">
  <p:tag name="PA" val="v5.2.8"/>
</p:tagLst>
</file>

<file path=ppt/tags/tag28.xml><?xml version="1.0" encoding="utf-8"?>
<p:tagLst xmlns:p="http://schemas.openxmlformats.org/presentationml/2006/main">
  <p:tag name="PA" val="v5.2.8"/>
</p:tagLst>
</file>

<file path=ppt/tags/tag29.xml><?xml version="1.0" encoding="utf-8"?>
<p:tagLst xmlns:p="http://schemas.openxmlformats.org/presentationml/2006/main">
  <p:tag name="PA" val="v5.2.8"/>
</p:tagLst>
</file>

<file path=ppt/tags/tag3.xml><?xml version="1.0" encoding="utf-8"?>
<p:tagLst xmlns:p="http://schemas.openxmlformats.org/presentationml/2006/main">
  <p:tag name="PA" val="v5.2.8"/>
</p:tagLst>
</file>

<file path=ppt/tags/tag30.xml><?xml version="1.0" encoding="utf-8"?>
<p:tagLst xmlns:p="http://schemas.openxmlformats.org/presentationml/2006/main">
  <p:tag name="PA" val="v5.2.8"/>
</p:tagLst>
</file>

<file path=ppt/tags/tag31.xml><?xml version="1.0" encoding="utf-8"?>
<p:tagLst xmlns:p="http://schemas.openxmlformats.org/presentationml/2006/main">
  <p:tag name="PA" val="v5.2.8"/>
</p:tagLst>
</file>

<file path=ppt/tags/tag32.xml><?xml version="1.0" encoding="utf-8"?>
<p:tagLst xmlns:p="http://schemas.openxmlformats.org/presentationml/2006/main">
  <p:tag name="PA" val="v5.2.8"/>
</p:tagLst>
</file>

<file path=ppt/tags/tag33.xml><?xml version="1.0" encoding="utf-8"?>
<p:tagLst xmlns:p="http://schemas.openxmlformats.org/presentationml/2006/main">
  <p:tag name="PA" val="v5.2.8"/>
</p:tagLst>
</file>

<file path=ppt/tags/tag34.xml><?xml version="1.0" encoding="utf-8"?>
<p:tagLst xmlns:p="http://schemas.openxmlformats.org/presentationml/2006/main">
  <p:tag name="PA" val="v5.2.8"/>
</p:tagLst>
</file>

<file path=ppt/tags/tag35.xml><?xml version="1.0" encoding="utf-8"?>
<p:tagLst xmlns:p="http://schemas.openxmlformats.org/presentationml/2006/main">
  <p:tag name="PA" val="v5.2.8"/>
</p:tagLst>
</file>

<file path=ppt/tags/tag36.xml><?xml version="1.0" encoding="utf-8"?>
<p:tagLst xmlns:p="http://schemas.openxmlformats.org/presentationml/2006/main">
  <p:tag name="PA" val="v5.2.8"/>
</p:tagLst>
</file>

<file path=ppt/tags/tag37.xml><?xml version="1.0" encoding="utf-8"?>
<p:tagLst xmlns:p="http://schemas.openxmlformats.org/presentationml/2006/main">
  <p:tag name="PA" val="v5.2.8"/>
</p:tagLst>
</file>

<file path=ppt/tags/tag38.xml><?xml version="1.0" encoding="utf-8"?>
<p:tagLst xmlns:p="http://schemas.openxmlformats.org/presentationml/2006/main">
  <p:tag name="PA" val="v5.2.8"/>
</p:tagLst>
</file>

<file path=ppt/tags/tag39.xml><?xml version="1.0" encoding="utf-8"?>
<p:tagLst xmlns:p="http://schemas.openxmlformats.org/presentationml/2006/main">
  <p:tag name="PA" val="v5.2.8"/>
</p:tagLst>
</file>

<file path=ppt/tags/tag4.xml><?xml version="1.0" encoding="utf-8"?>
<p:tagLst xmlns:p="http://schemas.openxmlformats.org/presentationml/2006/main">
  <p:tag name="PA" val="v5.2.9"/>
</p:tagLst>
</file>

<file path=ppt/tags/tag40.xml><?xml version="1.0" encoding="utf-8"?>
<p:tagLst xmlns:p="http://schemas.openxmlformats.org/presentationml/2006/main">
  <p:tag name="PA" val="v5.2.8"/>
</p:tagLst>
</file>

<file path=ppt/tags/tag41.xml><?xml version="1.0" encoding="utf-8"?>
<p:tagLst xmlns:p="http://schemas.openxmlformats.org/presentationml/2006/main">
  <p:tag name="PA" val="v5.2.8"/>
</p:tagLst>
</file>

<file path=ppt/tags/tag42.xml><?xml version="1.0" encoding="utf-8"?>
<p:tagLst xmlns:p="http://schemas.openxmlformats.org/presentationml/2006/main">
  <p:tag name="PA" val="v5.2.8"/>
</p:tagLst>
</file>

<file path=ppt/tags/tag43.xml><?xml version="1.0" encoding="utf-8"?>
<p:tagLst xmlns:p="http://schemas.openxmlformats.org/presentationml/2006/main">
  <p:tag name="PA" val="v5.2.8"/>
</p:tagLst>
</file>

<file path=ppt/tags/tag44.xml><?xml version="1.0" encoding="utf-8"?>
<p:tagLst xmlns:p="http://schemas.openxmlformats.org/presentationml/2006/main">
  <p:tag name="PA" val="v5.2.9"/>
</p:tagLst>
</file>

<file path=ppt/tags/tag45.xml><?xml version="1.0" encoding="utf-8"?>
<p:tagLst xmlns:p="http://schemas.openxmlformats.org/presentationml/2006/main">
  <p:tag name="PA" val="v5.2.9"/>
</p:tagLst>
</file>

<file path=ppt/tags/tag46.xml><?xml version="1.0" encoding="utf-8"?>
<p:tagLst xmlns:p="http://schemas.openxmlformats.org/presentationml/2006/main">
  <p:tag name="PA" val="v5.2.9"/>
</p:tagLst>
</file>

<file path=ppt/tags/tag47.xml><?xml version="1.0" encoding="utf-8"?>
<p:tagLst xmlns:p="http://schemas.openxmlformats.org/presentationml/2006/main">
  <p:tag name="PA" val="v5.2.9"/>
</p:tagLst>
</file>

<file path=ppt/tags/tag48.xml><?xml version="1.0" encoding="utf-8"?>
<p:tagLst xmlns:p="http://schemas.openxmlformats.org/presentationml/2006/main">
  <p:tag name="PA" val="v5.2.9"/>
</p:tagLst>
</file>

<file path=ppt/tags/tag49.xml><?xml version="1.0" encoding="utf-8"?>
<p:tagLst xmlns:p="http://schemas.openxmlformats.org/presentationml/2006/main">
  <p:tag name="PA" val="v5.2.9"/>
</p:tagLst>
</file>

<file path=ppt/tags/tag5.xml><?xml version="1.0" encoding="utf-8"?>
<p:tagLst xmlns:p="http://schemas.openxmlformats.org/presentationml/2006/main">
  <p:tag name="PA" val="v5.2.9"/>
</p:tagLst>
</file>

<file path=ppt/tags/tag50.xml><?xml version="1.0" encoding="utf-8"?>
<p:tagLst xmlns:p="http://schemas.openxmlformats.org/presentationml/2006/main">
  <p:tag name="PA" val="v5.2.9"/>
</p:tagLst>
</file>

<file path=ppt/tags/tag51.xml><?xml version="1.0" encoding="utf-8"?>
<p:tagLst xmlns:p="http://schemas.openxmlformats.org/presentationml/2006/main">
  <p:tag name="PA" val="v5.2.9"/>
</p:tagLst>
</file>

<file path=ppt/tags/tag52.xml><?xml version="1.0" encoding="utf-8"?>
<p:tagLst xmlns:p="http://schemas.openxmlformats.org/presentationml/2006/main">
  <p:tag name="PA" val="v5.2.9"/>
</p:tagLst>
</file>

<file path=ppt/tags/tag53.xml><?xml version="1.0" encoding="utf-8"?>
<p:tagLst xmlns:p="http://schemas.openxmlformats.org/presentationml/2006/main">
  <p:tag name="PA" val="v5.2.9"/>
</p:tagLst>
</file>

<file path=ppt/tags/tag54.xml><?xml version="1.0" encoding="utf-8"?>
<p:tagLst xmlns:p="http://schemas.openxmlformats.org/presentationml/2006/main">
  <p:tag name="PA" val="v5.2.9"/>
</p:tagLst>
</file>

<file path=ppt/tags/tag55.xml><?xml version="1.0" encoding="utf-8"?>
<p:tagLst xmlns:p="http://schemas.openxmlformats.org/presentationml/2006/main">
  <p:tag name="PA" val="v5.2.9"/>
</p:tagLst>
</file>

<file path=ppt/tags/tag56.xml><?xml version="1.0" encoding="utf-8"?>
<p:tagLst xmlns:p="http://schemas.openxmlformats.org/presentationml/2006/main">
  <p:tag name="PA" val="v5.2.9"/>
</p:tagLst>
</file>

<file path=ppt/tags/tag57.xml><?xml version="1.0" encoding="utf-8"?>
<p:tagLst xmlns:p="http://schemas.openxmlformats.org/presentationml/2006/main">
  <p:tag name="PA" val="v5.2.9"/>
</p:tagLst>
</file>

<file path=ppt/tags/tag58.xml><?xml version="1.0" encoding="utf-8"?>
<p:tagLst xmlns:p="http://schemas.openxmlformats.org/presentationml/2006/main">
  <p:tag name="PA" val="v5.2.9"/>
</p:tagLst>
</file>

<file path=ppt/tags/tag59.xml><?xml version="1.0" encoding="utf-8"?>
<p:tagLst xmlns:p="http://schemas.openxmlformats.org/presentationml/2006/main">
  <p:tag name="PA" val="v5.2.9"/>
</p:tagLst>
</file>

<file path=ppt/tags/tag6.xml><?xml version="1.0" encoding="utf-8"?>
<p:tagLst xmlns:p="http://schemas.openxmlformats.org/presentationml/2006/main">
  <p:tag name="PA" val="v5.2.9"/>
</p:tagLst>
</file>

<file path=ppt/tags/tag60.xml><?xml version="1.0" encoding="utf-8"?>
<p:tagLst xmlns:p="http://schemas.openxmlformats.org/presentationml/2006/main">
  <p:tag name="PA" val="v5.2.9"/>
</p:tagLst>
</file>

<file path=ppt/tags/tag61.xml><?xml version="1.0" encoding="utf-8"?>
<p:tagLst xmlns:p="http://schemas.openxmlformats.org/presentationml/2006/main">
  <p:tag name="PA" val="v5.2.9"/>
</p:tagLst>
</file>

<file path=ppt/tags/tag62.xml><?xml version="1.0" encoding="utf-8"?>
<p:tagLst xmlns:p="http://schemas.openxmlformats.org/presentationml/2006/main">
  <p:tag name="PA" val="v5.2.9"/>
</p:tagLst>
</file>

<file path=ppt/tags/tag63.xml><?xml version="1.0" encoding="utf-8"?>
<p:tagLst xmlns:p="http://schemas.openxmlformats.org/presentationml/2006/main">
  <p:tag name="PA" val="v5.2.9"/>
</p:tagLst>
</file>

<file path=ppt/tags/tag64.xml><?xml version="1.0" encoding="utf-8"?>
<p:tagLst xmlns:p="http://schemas.openxmlformats.org/presentationml/2006/main">
  <p:tag name="PA" val="v5.2.9"/>
</p:tagLst>
</file>

<file path=ppt/tags/tag65.xml><?xml version="1.0" encoding="utf-8"?>
<p:tagLst xmlns:p="http://schemas.openxmlformats.org/presentationml/2006/main">
  <p:tag name="PA" val="v5.2.9"/>
</p:tagLst>
</file>

<file path=ppt/tags/tag66.xml><?xml version="1.0" encoding="utf-8"?>
<p:tagLst xmlns:p="http://schemas.openxmlformats.org/presentationml/2006/main">
  <p:tag name="PA" val="v5.2.9"/>
</p:tagLst>
</file>

<file path=ppt/tags/tag67.xml><?xml version="1.0" encoding="utf-8"?>
<p:tagLst xmlns:p="http://schemas.openxmlformats.org/presentationml/2006/main">
  <p:tag name="PA" val="v5.2.9"/>
</p:tagLst>
</file>

<file path=ppt/tags/tag68.xml><?xml version="1.0" encoding="utf-8"?>
<p:tagLst xmlns:p="http://schemas.openxmlformats.org/presentationml/2006/main">
  <p:tag name="PA" val="v5.2.9"/>
</p:tagLst>
</file>

<file path=ppt/tags/tag69.xml><?xml version="1.0" encoding="utf-8"?>
<p:tagLst xmlns:p="http://schemas.openxmlformats.org/presentationml/2006/main">
  <p:tag name="PA" val="v5.2.9"/>
</p:tagLst>
</file>

<file path=ppt/tags/tag7.xml><?xml version="1.0" encoding="utf-8"?>
<p:tagLst xmlns:p="http://schemas.openxmlformats.org/presentationml/2006/main">
  <p:tag name="PA" val="v5.2.8"/>
</p:tagLst>
</file>

<file path=ppt/tags/tag70.xml><?xml version="1.0" encoding="utf-8"?>
<p:tagLst xmlns:p="http://schemas.openxmlformats.org/presentationml/2006/main">
  <p:tag name="PA" val="v5.2.9"/>
</p:tagLst>
</file>

<file path=ppt/tags/tag71.xml><?xml version="1.0" encoding="utf-8"?>
<p:tagLst xmlns:p="http://schemas.openxmlformats.org/presentationml/2006/main">
  <p:tag name="PA" val="v5.2.9"/>
</p:tagLst>
</file>

<file path=ppt/tags/tag72.xml><?xml version="1.0" encoding="utf-8"?>
<p:tagLst xmlns:p="http://schemas.openxmlformats.org/presentationml/2006/main">
  <p:tag name="PA" val="v5.2.9"/>
</p:tagLst>
</file>

<file path=ppt/tags/tag73.xml><?xml version="1.0" encoding="utf-8"?>
<p:tagLst xmlns:p="http://schemas.openxmlformats.org/presentationml/2006/main">
  <p:tag name="PA" val="v5.2.8"/>
</p:tagLst>
</file>

<file path=ppt/tags/tag74.xml><?xml version="1.0" encoding="utf-8"?>
<p:tagLst xmlns:p="http://schemas.openxmlformats.org/presentationml/2006/main">
  <p:tag name="PA" val="v5.2.8"/>
</p:tagLst>
</file>

<file path=ppt/tags/tag75.xml><?xml version="1.0" encoding="utf-8"?>
<p:tagLst xmlns:p="http://schemas.openxmlformats.org/presentationml/2006/main">
  <p:tag name="PA" val="v5.2.8"/>
</p:tagLst>
</file>

<file path=ppt/tags/tag76.xml><?xml version="1.0" encoding="utf-8"?>
<p:tagLst xmlns:p="http://schemas.openxmlformats.org/presentationml/2006/main">
  <p:tag name="PA" val="v5.2.8"/>
</p:tagLst>
</file>

<file path=ppt/tags/tag77.xml><?xml version="1.0" encoding="utf-8"?>
<p:tagLst xmlns:p="http://schemas.openxmlformats.org/presentationml/2006/main">
  <p:tag name="PA" val="v5.2.8"/>
</p:tagLst>
</file>

<file path=ppt/tags/tag78.xml><?xml version="1.0" encoding="utf-8"?>
<p:tagLst xmlns:p="http://schemas.openxmlformats.org/presentationml/2006/main">
  <p:tag name="PA" val="v5.2.8"/>
</p:tagLst>
</file>

<file path=ppt/tags/tag79.xml><?xml version="1.0" encoding="utf-8"?>
<p:tagLst xmlns:p="http://schemas.openxmlformats.org/presentationml/2006/main">
  <p:tag name="PA" val="v5.2.8"/>
</p:tagLst>
</file>

<file path=ppt/tags/tag8.xml><?xml version="1.0" encoding="utf-8"?>
<p:tagLst xmlns:p="http://schemas.openxmlformats.org/presentationml/2006/main">
  <p:tag name="PA" val="v5.2.8"/>
</p:tagLst>
</file>

<file path=ppt/tags/tag80.xml><?xml version="1.0" encoding="utf-8"?>
<p:tagLst xmlns:p="http://schemas.openxmlformats.org/presentationml/2006/main">
  <p:tag name="PA" val="v5.2.8"/>
</p:tagLst>
</file>

<file path=ppt/tags/tag81.xml><?xml version="1.0" encoding="utf-8"?>
<p:tagLst xmlns:p="http://schemas.openxmlformats.org/presentationml/2006/main">
  <p:tag name="PA" val="v5.2.8"/>
</p:tagLst>
</file>

<file path=ppt/tags/tag82.xml><?xml version="1.0" encoding="utf-8"?>
<p:tagLst xmlns:p="http://schemas.openxmlformats.org/presentationml/2006/main">
  <p:tag name="PA" val="v5.2.8"/>
</p:tagLst>
</file>

<file path=ppt/tags/tag83.xml><?xml version="1.0" encoding="utf-8"?>
<p:tagLst xmlns:p="http://schemas.openxmlformats.org/presentationml/2006/main">
  <p:tag name="PA" val="v5.2.8"/>
</p:tagLst>
</file>

<file path=ppt/tags/tag84.xml><?xml version="1.0" encoding="utf-8"?>
<p:tagLst xmlns:p="http://schemas.openxmlformats.org/presentationml/2006/main">
  <p:tag name="PA" val="v5.2.8"/>
</p:tagLst>
</file>

<file path=ppt/tags/tag85.xml><?xml version="1.0" encoding="utf-8"?>
<p:tagLst xmlns:p="http://schemas.openxmlformats.org/presentationml/2006/main">
  <p:tag name="PA" val="v5.2.8"/>
</p:tagLst>
</file>

<file path=ppt/tags/tag86.xml><?xml version="1.0" encoding="utf-8"?>
<p:tagLst xmlns:p="http://schemas.openxmlformats.org/presentationml/2006/main">
  <p:tag name="PA" val="v5.2.8"/>
</p:tagLst>
</file>

<file path=ppt/tags/tag87.xml><?xml version="1.0" encoding="utf-8"?>
<p:tagLst xmlns:p="http://schemas.openxmlformats.org/presentationml/2006/main">
  <p:tag name="PA" val="v5.2.8"/>
</p:tagLst>
</file>

<file path=ppt/tags/tag88.xml><?xml version="1.0" encoding="utf-8"?>
<p:tagLst xmlns:p="http://schemas.openxmlformats.org/presentationml/2006/main">
  <p:tag name="PA" val="v5.2.8"/>
</p:tagLst>
</file>

<file path=ppt/tags/tag89.xml><?xml version="1.0" encoding="utf-8"?>
<p:tagLst xmlns:p="http://schemas.openxmlformats.org/presentationml/2006/main">
  <p:tag name="PA" val="v5.2.8"/>
</p:tagLst>
</file>

<file path=ppt/tags/tag9.xml><?xml version="1.0" encoding="utf-8"?>
<p:tagLst xmlns:p="http://schemas.openxmlformats.org/presentationml/2006/main">
  <p:tag name="PA" val="v5.2.8"/>
</p:tagLst>
</file>

<file path=ppt/tags/tag90.xml><?xml version="1.0" encoding="utf-8"?>
<p:tagLst xmlns:p="http://schemas.openxmlformats.org/presentationml/2006/main">
  <p:tag name="PA" val="v5.2.8"/>
</p:tagLst>
</file>

<file path=ppt/tags/tag91.xml><?xml version="1.0" encoding="utf-8"?>
<p:tagLst xmlns:p="http://schemas.openxmlformats.org/presentationml/2006/main">
  <p:tag name="PA" val="v5.2.8"/>
</p:tagLst>
</file>

<file path=ppt/tags/tag92.xml><?xml version="1.0" encoding="utf-8"?>
<p:tagLst xmlns:p="http://schemas.openxmlformats.org/presentationml/2006/main">
  <p:tag name="PA" val="v5.2.8"/>
</p:tagLst>
</file>

<file path=ppt/tags/tag93.xml><?xml version="1.0" encoding="utf-8"?>
<p:tagLst xmlns:p="http://schemas.openxmlformats.org/presentationml/2006/main">
  <p:tag name="PA" val="v5.2.8"/>
</p:tagLst>
</file>

<file path=ppt/tags/tag94.xml><?xml version="1.0" encoding="utf-8"?>
<p:tagLst xmlns:p="http://schemas.openxmlformats.org/presentationml/2006/main">
  <p:tag name="PA" val="v5.2.8"/>
</p:tagLst>
</file>

<file path=ppt/tags/tag95.xml><?xml version="1.0" encoding="utf-8"?>
<p:tagLst xmlns:p="http://schemas.openxmlformats.org/presentationml/2006/main">
  <p:tag name="PA" val="v5.2.8"/>
</p:tagLst>
</file>

<file path=ppt/tags/tag96.xml><?xml version="1.0" encoding="utf-8"?>
<p:tagLst xmlns:p="http://schemas.openxmlformats.org/presentationml/2006/main">
  <p:tag name="PA" val="v5.2.8"/>
</p:tagLst>
</file>

<file path=ppt/tags/tag97.xml><?xml version="1.0" encoding="utf-8"?>
<p:tagLst xmlns:p="http://schemas.openxmlformats.org/presentationml/2006/main">
  <p:tag name="PA" val="v5.2.8"/>
</p:tagLst>
</file>

<file path=ppt/tags/tag98.xml><?xml version="1.0" encoding="utf-8"?>
<p:tagLst xmlns:p="http://schemas.openxmlformats.org/presentationml/2006/main">
  <p:tag name="PA" val="v5.2.8"/>
</p:tagLst>
</file>

<file path=ppt/tags/tag99.xml><?xml version="1.0" encoding="utf-8"?>
<p:tagLst xmlns:p="http://schemas.openxmlformats.org/presentationml/2006/main">
  <p:tag name="PA" val="v5.2.8"/>
</p:tagLst>
</file>

<file path=ppt/theme/theme1.xml><?xml version="1.0" encoding="utf-8"?>
<a:theme xmlns:a="http://schemas.openxmlformats.org/drawingml/2006/main" name="1">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ye1wg2va">
      <a:majorFont>
        <a:latin typeface="Arial"/>
        <a:ea typeface="微软雅黑"/>
        <a:cs typeface=""/>
      </a:majorFont>
      <a:minorFont>
        <a:latin typeface="Arial"/>
        <a:ea typeface="微软雅黑"/>
        <a:cs typefac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1" hangingPunct="0">
          <a:lnSpc>
            <a:spcPct val="100000"/>
          </a:lnSpc>
          <a:spcBef>
            <a:spcPts val="0"/>
          </a:spcBef>
          <a:spcAft>
            <a:spcPts val="0"/>
          </a:spcAft>
          <a:buClrTx/>
          <a:buSzTx/>
          <a:buFontTx/>
          <a:buNone/>
          <a:defRPr kumimoji="0" sz="13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685800" rtl="0" fontAlgn="auto" latinLnBrk="1" hangingPunct="0">
          <a:lnSpc>
            <a:spcPct val="100000"/>
          </a:lnSpc>
          <a:spcBef>
            <a:spcPts val="0"/>
          </a:spcBef>
          <a:spcAft>
            <a:spcPts val="0"/>
          </a:spcAft>
          <a:buClrTx/>
          <a:buSzTx/>
          <a:buFontTx/>
          <a:buNone/>
          <a:defRPr kumimoji="0" sz="13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1" hangingPunct="0">
          <a:lnSpc>
            <a:spcPct val="100000"/>
          </a:lnSpc>
          <a:spcBef>
            <a:spcPts val="0"/>
          </a:spcBef>
          <a:spcAft>
            <a:spcPts val="0"/>
          </a:spcAft>
          <a:buClrTx/>
          <a:buSzTx/>
          <a:buFontTx/>
          <a:buNone/>
          <a:defRPr kumimoji="0" sz="13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685800" rtl="0" fontAlgn="auto" latinLnBrk="1" hangingPunct="0">
          <a:lnSpc>
            <a:spcPct val="100000"/>
          </a:lnSpc>
          <a:spcBef>
            <a:spcPts val="0"/>
          </a:spcBef>
          <a:spcAft>
            <a:spcPts val="0"/>
          </a:spcAft>
          <a:buClrTx/>
          <a:buSzTx/>
          <a:buFontTx/>
          <a:buNone/>
          <a:defRPr kumimoji="0" sz="13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6220</Words>
  <Application>WPS 演示</Application>
  <PresentationFormat>宽屏</PresentationFormat>
  <Paragraphs>448</Paragraphs>
  <Slides>39</Slides>
  <Notes>36</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39</vt:i4>
      </vt:variant>
    </vt:vector>
  </HeadingPairs>
  <TitlesOfParts>
    <vt:vector size="62" baseType="lpstr">
      <vt:lpstr>Arial</vt:lpstr>
      <vt:lpstr>宋体</vt:lpstr>
      <vt:lpstr>Wingdings</vt:lpstr>
      <vt:lpstr>Calibri</vt:lpstr>
      <vt:lpstr>Calibri Light</vt:lpstr>
      <vt:lpstr>Arial</vt:lpstr>
      <vt:lpstr>Avenir Roman</vt:lpstr>
      <vt:lpstr>Segoe Print</vt:lpstr>
      <vt:lpstr>微软雅黑</vt:lpstr>
      <vt:lpstr>阿里巴巴普惠体</vt:lpstr>
      <vt:lpstr>Century Gothic</vt:lpstr>
      <vt:lpstr>思源黑体 CN Medium</vt:lpstr>
      <vt:lpstr>Agency FB</vt:lpstr>
      <vt:lpstr>Arial Unicode MS</vt:lpstr>
      <vt:lpstr>印品黑体</vt:lpstr>
      <vt:lpstr>字魂58号-创中黑-Regular</vt:lpstr>
      <vt:lpstr>黑体</vt:lpstr>
      <vt:lpstr>方正粗黑宋简体</vt:lpstr>
      <vt:lpstr>Roboto Light</vt:lpstr>
      <vt:lpstr>Verdana</vt:lpstr>
      <vt:lpstr>Calibri</vt:lpstr>
      <vt:lpstr>MS PGothic</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28</cp:revision>
  <dcterms:created xsi:type="dcterms:W3CDTF">2020-10-30T07:01:00Z</dcterms:created>
  <dcterms:modified xsi:type="dcterms:W3CDTF">2022-03-31T09:35:57Z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C8005D44EE6C4822ACE8FA937ACB54BD</vt:lpwstr>
  </property>
  <property fmtid="{D5CDD505-2E9C-101B-9397-08002B2CF9AE}" pid="3" name="KSOProductBuildVer">
    <vt:lpwstr>2052-11.1.0.11566</vt:lpwstr>
  </property>
</Properties>
</file>