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15" r:id="rId3"/>
    <p:sldId id="516" r:id="rId5"/>
    <p:sldId id="316" r:id="rId6"/>
    <p:sldId id="454"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4" r:id="rId37"/>
    <p:sldId id="313"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442" r:id="rId58"/>
    <p:sldId id="443" r:id="rId59"/>
    <p:sldId id="444" r:id="rId60"/>
    <p:sldId id="447" r:id="rId61"/>
    <p:sldId id="448" r:id="rId62"/>
    <p:sldId id="449" r:id="rId63"/>
    <p:sldId id="450" r:id="rId64"/>
    <p:sldId id="451" r:id="rId65"/>
    <p:sldId id="452" r:id="rId66"/>
    <p:sldId id="422" r:id="rId67"/>
    <p:sldId id="569" r:id="rId68"/>
    <p:sldId id="520" r:id="rId69"/>
    <p:sldId id="522" r:id="rId70"/>
    <p:sldId id="523" r:id="rId71"/>
    <p:sldId id="524" r:id="rId72"/>
    <p:sldId id="525" r:id="rId73"/>
    <p:sldId id="526" r:id="rId74"/>
    <p:sldId id="527" r:id="rId75"/>
    <p:sldId id="528" r:id="rId76"/>
    <p:sldId id="529" r:id="rId77"/>
    <p:sldId id="530" r:id="rId78"/>
    <p:sldId id="531" r:id="rId79"/>
    <p:sldId id="532" r:id="rId80"/>
    <p:sldId id="533" r:id="rId81"/>
    <p:sldId id="534" r:id="rId82"/>
    <p:sldId id="535" r:id="rId83"/>
    <p:sldId id="536" r:id="rId84"/>
    <p:sldId id="537" r:id="rId85"/>
    <p:sldId id="538" r:id="rId86"/>
    <p:sldId id="539" r:id="rId87"/>
    <p:sldId id="540" r:id="rId88"/>
    <p:sldId id="541" r:id="rId89"/>
    <p:sldId id="542" r:id="rId90"/>
    <p:sldId id="543" r:id="rId91"/>
    <p:sldId id="544" r:id="rId92"/>
    <p:sldId id="545" r:id="rId93"/>
    <p:sldId id="546" r:id="rId94"/>
    <p:sldId id="547" r:id="rId95"/>
    <p:sldId id="548" r:id="rId96"/>
    <p:sldId id="550" r:id="rId97"/>
    <p:sldId id="551" r:id="rId98"/>
    <p:sldId id="552" r:id="rId99"/>
    <p:sldId id="553" r:id="rId100"/>
    <p:sldId id="554" r:id="rId101"/>
    <p:sldId id="555" r:id="rId102"/>
    <p:sldId id="556" r:id="rId103"/>
    <p:sldId id="557" r:id="rId104"/>
    <p:sldId id="558" r:id="rId105"/>
    <p:sldId id="559" r:id="rId106"/>
    <p:sldId id="560" r:id="rId107"/>
    <p:sldId id="561" r:id="rId108"/>
    <p:sldId id="562" r:id="rId109"/>
    <p:sldId id="564" r:id="rId110"/>
    <p:sldId id="565" r:id="rId111"/>
    <p:sldId id="566" r:id="rId112"/>
    <p:sldId id="567" r:id="rId113"/>
    <p:sldId id="571" r:id="rId1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3C571DE3-C4E5-4194-9F53-6DC16B53B5D1}">
          <p14:sldIdLst>
            <p14:sldId id="515"/>
            <p14:sldId id="516"/>
            <p14:sldId id="316"/>
            <p14:sldId id="454"/>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4"/>
            <p14:sldId id="313"/>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7"/>
            <p14:sldId id="448"/>
            <p14:sldId id="449"/>
            <p14:sldId id="450"/>
            <p14:sldId id="451"/>
            <p14:sldId id="452"/>
          </p14:sldIdLst>
        </p14:section>
        <p14:section name="无标题节" id="{83B688FD-C039-4D55-B81D-BAEF9A414AE5}">
          <p14:sldIdLst>
            <p14:sldId id="422"/>
            <p14:sldId id="569"/>
            <p14:sldId id="520"/>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50"/>
            <p14:sldId id="551"/>
            <p14:sldId id="552"/>
            <p14:sldId id="553"/>
            <p14:sldId id="554"/>
            <p14:sldId id="555"/>
            <p14:sldId id="556"/>
            <p14:sldId id="557"/>
            <p14:sldId id="558"/>
            <p14:sldId id="559"/>
            <p14:sldId id="560"/>
            <p14:sldId id="561"/>
            <p14:sldId id="562"/>
            <p14:sldId id="564"/>
            <p14:sldId id="565"/>
            <p14:sldId id="566"/>
            <p14:sldId id="567"/>
            <p14:sldId id="57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kingsoft" initials="k" lastIdx="2" clrIdx="0"/>
  <p:cmAuthor id="8" name="姜伟光" initials="姜" lastIdx="1" clrIdx="0"/>
  <p:cmAuthor id="2" name="作者" initials="A" lastIdx="0" clrIdx="1"/>
  <p:cmAuthor id="3" name="lenovo" initials="l" lastIdx="6" clrIdx="2"/>
  <p:cmAuthor id="4" name="Administrator" initials="A" lastIdx="5" clrIdx="3"/>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5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101" y="-154"/>
      </p:cViewPr>
      <p:guideLst>
        <p:guide orient="horz" pos="2111"/>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8" Type="http://schemas.openxmlformats.org/officeDocument/2006/relationships/commentAuthors" Target="commentAuthors.xml"/><Relationship Id="rId117" Type="http://schemas.openxmlformats.org/officeDocument/2006/relationships/tableStyles" Target="tableStyles.xml"/><Relationship Id="rId116" Type="http://schemas.openxmlformats.org/officeDocument/2006/relationships/viewProps" Target="viewProps.xml"/><Relationship Id="rId115" Type="http://schemas.openxmlformats.org/officeDocument/2006/relationships/presProps" Target="presProps.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istrator\Desktop\2016-2017&#23398;&#24180;&#31532;2&#23398;&#26399;&#25945;&#23398;&#36136;&#37327;&#30417;&#27979;\&#30563;&#23548;&#35780;&#25945;&#34920;&#2668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istrator\Desktop\2016-2017&#23398;&#24180;&#31532;2&#23398;&#26399;&#25945;&#23398;&#36136;&#37327;&#30417;&#27979;\&#30563;&#23548;&#35780;&#25945;&#34920;&#26684;.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istrator\Desktop\&#26032;&#24314;&#25991;&#20214;&#22841;\&#30563;&#23548;&#35780;&#25945;&#34920;&#2668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dministrator\Desktop\&#26032;&#24314;&#25991;&#20214;&#22841;\&#30563;&#23548;&#35780;&#25945;&#34920;&#266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zh-CN" sz="1400" b="1" i="0" u="none" strike="noStrike" kern="1200" baseline="0">
                <a:solidFill>
                  <a:srgbClr val="003300"/>
                </a:solidFill>
                <a:latin typeface="+mn-lt"/>
                <a:ea typeface="+mn-ea"/>
                <a:cs typeface="+mn-cs"/>
              </a:defRPr>
            </a:pPr>
            <a:r>
              <a:rPr lang="en-US" altLang="zh-CN" sz="1400" b="1" i="0" baseline="0" dirty="0">
                <a:solidFill>
                  <a:srgbClr val="003300"/>
                </a:solidFill>
                <a:effectLst/>
                <a:latin typeface="黑体" panose="02010609060101010101" charset="-122"/>
                <a:ea typeface="黑体" panose="02010609060101010101" charset="-122"/>
              </a:rPr>
              <a:t>2016-2017-2</a:t>
            </a:r>
            <a:r>
              <a:rPr lang="zh-CN" altLang="zh-CN" sz="1400" b="1" i="0" baseline="0" dirty="0">
                <a:solidFill>
                  <a:srgbClr val="003300"/>
                </a:solidFill>
                <a:effectLst/>
                <a:latin typeface="黑体" panose="02010609060101010101" charset="-122"/>
                <a:ea typeface="黑体" panose="02010609060101010101" charset="-122"/>
              </a:rPr>
              <a:t>开设课程门数监测覆盖情况</a:t>
            </a:r>
            <a:endParaRPr lang="zh-CN" altLang="en-US" sz="1400" b="1" dirty="0">
              <a:solidFill>
                <a:srgbClr val="003300"/>
              </a:solidFill>
              <a:latin typeface="黑体" panose="02010609060101010101" charset="-122"/>
              <a:ea typeface="黑体" panose="02010609060101010101" charset="-122"/>
            </a:endParaRPr>
          </a:p>
        </c:rich>
      </c:tx>
      <c:layout/>
      <c:overlay val="0"/>
    </c:title>
    <c:autoTitleDeleted val="0"/>
    <c:plotArea>
      <c:layout/>
      <c:doughnutChart>
        <c:varyColors val="1"/>
        <c:ser>
          <c:idx val="0"/>
          <c:order val="0"/>
          <c:explosion val="25"/>
          <c:dPt>
            <c:idx val="0"/>
            <c:bubble3D val="0"/>
          </c:dPt>
          <c:dPt>
            <c:idx val="1"/>
            <c:bubble3D val="0"/>
          </c:dPt>
          <c:dLbls>
            <c:dLbl>
              <c:idx val="0"/>
              <c:layout>
                <c:manualLayout>
                  <c:x val="0.127777777777778"/>
                  <c:y val="-0.087962962962963"/>
                </c:manualLayout>
              </c:layout>
              <c:tx>
                <c:rich>
                  <a:bodyPr rot="0" spcFirstLastPara="0" vertOverflow="ellipsis" vert="horz" wrap="square" lIns="38100" tIns="19050" rIns="38100" bIns="19050" anchor="ctr" anchorCtr="1"/>
                  <a:lstStyle/>
                  <a:p>
                    <a:pPr>
                      <a:defRPr lang="zh-CN" sz="1000" b="1" i="0" u="none" strike="noStrike" kern="1200" baseline="0">
                        <a:solidFill>
                          <a:srgbClr val="C00000"/>
                        </a:solidFill>
                        <a:latin typeface="黑体" panose="02010609060101010101" charset="-122"/>
                        <a:ea typeface="黑体" panose="02010609060101010101" charset="-122"/>
                        <a:cs typeface="+mn-cs"/>
                      </a:defRPr>
                    </a:pPr>
                    <a:r>
                      <a:rPr lang="en-US" altLang="en-US" sz="1000" b="1">
                        <a:solidFill>
                          <a:srgbClr val="C00000"/>
                        </a:solidFill>
                        <a:latin typeface="黑体" panose="02010609060101010101" charset="-122"/>
                        <a:ea typeface="黑体" panose="02010609060101010101" charset="-122"/>
                      </a:rPr>
                      <a:t>225</a:t>
                    </a:r>
                    <a:r>
                      <a:rPr lang="zh-CN" altLang="en-US" sz="1000" b="1">
                        <a:solidFill>
                          <a:srgbClr val="C00000"/>
                        </a:solidFill>
                        <a:latin typeface="黑体" panose="02010609060101010101" charset="-122"/>
                        <a:ea typeface="黑体" panose="02010609060101010101" charset="-122"/>
                      </a:rPr>
                      <a:t>（</a:t>
                    </a:r>
                    <a:r>
                      <a:rPr lang="en-US" altLang="zh-CN" sz="1000" b="1">
                        <a:solidFill>
                          <a:srgbClr val="C00000"/>
                        </a:solidFill>
                        <a:latin typeface="黑体" panose="02010609060101010101" charset="-122"/>
                        <a:ea typeface="黑体" panose="02010609060101010101" charset="-122"/>
                      </a:rPr>
                      <a:t>23.63%</a:t>
                    </a:r>
                    <a:r>
                      <a:rPr lang="zh-CN" altLang="en-US" sz="1000" b="1">
                        <a:solidFill>
                          <a:srgbClr val="C00000"/>
                        </a:solidFill>
                        <a:latin typeface="黑体" panose="02010609060101010101" charset="-122"/>
                        <a:ea typeface="黑体" panose="02010609060101010101" charset="-122"/>
                      </a:rPr>
                      <a:t>）</a:t>
                    </a:r>
                    <a:endParaRPr lang="en-US" altLang="en-US">
                      <a:solidFill>
                        <a:srgbClr val="C00000"/>
                      </a:solidFill>
                    </a:endParaRPr>
                  </a:p>
                </c:rich>
              </c:tx>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C00000"/>
                      </a:solidFill>
                      <a:latin typeface="黑体" panose="02010609060101010101" charset="-122"/>
                      <a:ea typeface="黑体" panose="02010609060101010101" charset="-122"/>
                      <a:cs typeface="+mn-cs"/>
                    </a:defRPr>
                  </a:pPr>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36111111111111"/>
                  <c:y val="0.0462962962962963"/>
                </c:manualLayout>
              </c:layout>
              <c:tx>
                <c:rich>
                  <a:bodyPr rot="0" spcFirstLastPara="0" vertOverflow="ellipsis" vert="horz" wrap="square" lIns="38100" tIns="19050" rIns="38100" bIns="19050" anchor="ctr" anchorCtr="1"/>
                  <a:lstStyle/>
                  <a:p>
                    <a:pPr>
                      <a:defRPr lang="zh-CN" sz="1000" b="1" i="0" u="none" strike="noStrike" kern="1200" baseline="0">
                        <a:solidFill>
                          <a:srgbClr val="003300"/>
                        </a:solidFill>
                        <a:latin typeface="黑体" panose="02010609060101010101" charset="-122"/>
                        <a:ea typeface="黑体" panose="02010609060101010101" charset="-122"/>
                        <a:cs typeface="+mn-cs"/>
                      </a:defRPr>
                    </a:pPr>
                    <a:r>
                      <a:rPr lang="en-US" altLang="en-US" sz="1000" b="1">
                        <a:solidFill>
                          <a:srgbClr val="003300"/>
                        </a:solidFill>
                        <a:latin typeface="黑体" panose="02010609060101010101" charset="-122"/>
                        <a:ea typeface="黑体" panose="02010609060101010101" charset="-122"/>
                      </a:rPr>
                      <a:t>727</a:t>
                    </a:r>
                    <a:r>
                      <a:rPr lang="zh-CN" altLang="en-US" sz="1000" b="1">
                        <a:solidFill>
                          <a:srgbClr val="003300"/>
                        </a:solidFill>
                        <a:latin typeface="黑体" panose="02010609060101010101" charset="-122"/>
                        <a:ea typeface="黑体" panose="02010609060101010101" charset="-122"/>
                      </a:rPr>
                      <a:t>（</a:t>
                    </a:r>
                    <a:r>
                      <a:rPr lang="en-US" altLang="zh-CN" sz="1000" b="1">
                        <a:solidFill>
                          <a:srgbClr val="003300"/>
                        </a:solidFill>
                        <a:latin typeface="黑体" panose="02010609060101010101" charset="-122"/>
                        <a:ea typeface="黑体" panose="02010609060101010101" charset="-122"/>
                      </a:rPr>
                      <a:t>76.37%</a:t>
                    </a:r>
                    <a:r>
                      <a:rPr lang="zh-CN" altLang="en-US" sz="1000" b="1">
                        <a:solidFill>
                          <a:srgbClr val="003300"/>
                        </a:solidFill>
                        <a:latin typeface="黑体" panose="02010609060101010101" charset="-122"/>
                        <a:ea typeface="黑体" panose="02010609060101010101" charset="-122"/>
                      </a:rPr>
                      <a:t>）</a:t>
                    </a:r>
                    <a:endParaRPr lang="en-US" alt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003300"/>
                    </a:solidFill>
                    <a:latin typeface="黑体" panose="02010609060101010101" charset="-122"/>
                    <a:ea typeface="黑体" panose="02010609060101010101" charset="-122"/>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门数!$B$4:$B$5</c:f>
              <c:strCache>
                <c:ptCount val="2"/>
                <c:pt idx="0">
                  <c:v>监测课程门数（比例）</c:v>
                </c:pt>
                <c:pt idx="1">
                  <c:v>未监测课程门数（比例）</c:v>
                </c:pt>
              </c:strCache>
            </c:strRef>
          </c:cat>
          <c:val>
            <c:numRef>
              <c:f>门数!$C$4:$C$5</c:f>
              <c:numCache>
                <c:formatCode>General</c:formatCode>
                <c:ptCount val="2"/>
                <c:pt idx="0">
                  <c:v>225</c:v>
                </c:pt>
                <c:pt idx="1">
                  <c:v>727</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1111111111111"/>
          <c:y val="0.443518518518519"/>
          <c:w val="0.362222222222222"/>
          <c:h val="0.238888888888889"/>
        </c:manualLayout>
      </c:layout>
      <c:overlay val="0"/>
      <c:txPr>
        <a:bodyPr rot="0" spcFirstLastPara="0" vertOverflow="ellipsis" vert="horz" wrap="square" anchor="ctr" anchorCtr="1"/>
        <a:lstStyle/>
        <a:p>
          <a:pPr>
            <a:defRPr lang="zh-CN" sz="1000" b="1" i="0" u="none" strike="noStrike" kern="1200" baseline="0">
              <a:solidFill>
                <a:srgbClr val="003300"/>
              </a:solidFill>
              <a:latin typeface="黑体" panose="02010609060101010101" charset="-122"/>
              <a:ea typeface="黑体" panose="02010609060101010101" charset="-122"/>
              <a:cs typeface="+mn-cs"/>
            </a:defRPr>
          </a:pPr>
        </a:p>
      </c:txPr>
    </c:legend>
    <c:plotVisOnly val="1"/>
    <c:dispBlanksAs val="zero"/>
    <c:showDLblsOverMax val="0"/>
  </c:chart>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zh-CN" sz="1800" b="1" i="0" u="none" strike="noStrike" kern="1200" baseline="0">
                <a:solidFill>
                  <a:sysClr val="windowText" lastClr="000000"/>
                </a:solidFill>
                <a:latin typeface="+mn-lt"/>
                <a:ea typeface="+mn-ea"/>
                <a:cs typeface="+mn-cs"/>
              </a:defRPr>
            </a:pPr>
            <a:r>
              <a:rPr lang="en-US" altLang="zh-CN" sz="1400" b="1" i="0" baseline="0">
                <a:solidFill>
                  <a:srgbClr val="003300"/>
                </a:solidFill>
                <a:effectLst/>
                <a:latin typeface="黑体" panose="02010609060101010101" charset="-122"/>
                <a:ea typeface="黑体" panose="02010609060101010101" charset="-122"/>
              </a:rPr>
              <a:t>2016-2017-2</a:t>
            </a:r>
            <a:r>
              <a:rPr lang="zh-CN" altLang="zh-CN" sz="1400" b="1" i="0" baseline="0">
                <a:solidFill>
                  <a:srgbClr val="003300"/>
                </a:solidFill>
                <a:effectLst/>
                <a:latin typeface="黑体" panose="02010609060101010101" charset="-122"/>
                <a:ea typeface="黑体" panose="02010609060101010101" charset="-122"/>
              </a:rPr>
              <a:t>开设课程门</a:t>
            </a:r>
            <a:r>
              <a:rPr lang="zh-CN" altLang="en-US" sz="1400" b="1" i="0" baseline="0">
                <a:solidFill>
                  <a:srgbClr val="003300"/>
                </a:solidFill>
                <a:effectLst/>
                <a:latin typeface="黑体" panose="02010609060101010101" charset="-122"/>
                <a:ea typeface="黑体" panose="02010609060101010101" charset="-122"/>
              </a:rPr>
              <a:t>次</a:t>
            </a:r>
            <a:r>
              <a:rPr lang="zh-CN" altLang="zh-CN" sz="1400" b="1" i="0" baseline="0">
                <a:solidFill>
                  <a:srgbClr val="003300"/>
                </a:solidFill>
                <a:effectLst/>
                <a:latin typeface="黑体" panose="02010609060101010101" charset="-122"/>
                <a:ea typeface="黑体" panose="02010609060101010101" charset="-122"/>
              </a:rPr>
              <a:t>数监测覆盖情况</a:t>
            </a:r>
            <a:endParaRPr lang="zh-CN" altLang="zh-CN" sz="1400">
              <a:solidFill>
                <a:srgbClr val="003300"/>
              </a:solidFill>
              <a:effectLst/>
              <a:latin typeface="黑体" panose="02010609060101010101" charset="-122"/>
              <a:ea typeface="黑体" panose="02010609060101010101" charset="-122"/>
            </a:endParaRPr>
          </a:p>
        </c:rich>
      </c:tx>
      <c:layout/>
      <c:overlay val="0"/>
    </c:title>
    <c:autoTitleDeleted val="0"/>
    <c:plotArea>
      <c:layout/>
      <c:pieChart>
        <c:varyColors val="1"/>
        <c:ser>
          <c:idx val="0"/>
          <c:order val="0"/>
          <c:explosion val="25"/>
          <c:dPt>
            <c:idx val="0"/>
            <c:bubble3D val="0"/>
          </c:dPt>
          <c:dPt>
            <c:idx val="1"/>
            <c:bubble3D val="0"/>
          </c:dPt>
          <c:dLbls>
            <c:dLbl>
              <c:idx val="0"/>
              <c:layout>
                <c:manualLayout>
                  <c:x val="0.0209713473315836"/>
                  <c:y val="0.00332166812481773"/>
                </c:manualLayout>
              </c:layout>
              <c:tx>
                <c:rich>
                  <a:bodyPr rot="0" spcFirstLastPara="0" vertOverflow="ellipsis" vert="horz" wrap="square" lIns="38100" tIns="19050" rIns="38100" bIns="19050" anchor="ctr" anchorCtr="1"/>
                  <a:lstStyle/>
                  <a:p>
                    <a:pPr>
                      <a:defRPr lang="zh-CN" sz="1000" b="1" i="0" u="none" strike="noStrike" kern="1200" baseline="0">
                        <a:solidFill>
                          <a:srgbClr val="C00000"/>
                        </a:solidFill>
                        <a:latin typeface="黑体" panose="02010609060101010101" charset="-122"/>
                        <a:ea typeface="黑体" panose="02010609060101010101" charset="-122"/>
                        <a:cs typeface="+mn-cs"/>
                      </a:defRPr>
                    </a:pPr>
                    <a:r>
                      <a:rPr lang="en-US" altLang="en-US" b="1">
                        <a:solidFill>
                          <a:srgbClr val="C00000"/>
                        </a:solidFill>
                        <a:latin typeface="黑体" panose="02010609060101010101" charset="-122"/>
                        <a:ea typeface="黑体" panose="02010609060101010101" charset="-122"/>
                      </a:rPr>
                      <a:t>318</a:t>
                    </a:r>
                    <a:r>
                      <a:rPr lang="zh-CN" altLang="en-US" b="1">
                        <a:solidFill>
                          <a:srgbClr val="C00000"/>
                        </a:solidFill>
                        <a:latin typeface="黑体" panose="02010609060101010101" charset="-122"/>
                        <a:ea typeface="黑体" panose="02010609060101010101" charset="-122"/>
                      </a:rPr>
                      <a:t>（</a:t>
                    </a:r>
                    <a:r>
                      <a:rPr lang="en-US" altLang="zh-CN" b="1">
                        <a:solidFill>
                          <a:srgbClr val="C00000"/>
                        </a:solidFill>
                        <a:latin typeface="黑体" panose="02010609060101010101" charset="-122"/>
                        <a:ea typeface="黑体" panose="02010609060101010101" charset="-122"/>
                      </a:rPr>
                      <a:t>10.74%</a:t>
                    </a:r>
                    <a:r>
                      <a:rPr lang="zh-CN" altLang="en-US" b="1">
                        <a:solidFill>
                          <a:srgbClr val="C00000"/>
                        </a:solidFill>
                        <a:latin typeface="黑体" panose="02010609060101010101" charset="-122"/>
                        <a:ea typeface="黑体" panose="02010609060101010101" charset="-122"/>
                      </a:rPr>
                      <a:t>）</a:t>
                    </a:r>
                    <a:endParaRPr lang="en-US" altLang="en-US" b="1">
                      <a:solidFill>
                        <a:srgbClr val="003300"/>
                      </a:solidFill>
                      <a:latin typeface="黑体" panose="02010609060101010101" charset="-122"/>
                      <a:ea typeface="黑体" panose="02010609060101010101" charset="-122"/>
                    </a:endParaRPr>
                  </a:p>
                </c:rich>
              </c:tx>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C00000"/>
                      </a:solidFill>
                      <a:latin typeface="黑体" panose="02010609060101010101" charset="-122"/>
                      <a:ea typeface="黑体" panose="02010609060101010101" charset="-122"/>
                      <a:cs typeface="+mn-cs"/>
                    </a:defRPr>
                  </a:pPr>
                </a:p>
              </c:txPr>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03997671738359"/>
                  <c:y val="-0.0607778063553985"/>
                </c:manualLayout>
              </c:layout>
              <c:tx>
                <c:rich>
                  <a:bodyPr rot="0" spcFirstLastPara="0" vertOverflow="ellipsis" vert="horz" wrap="square" lIns="38100" tIns="19050" rIns="38100" bIns="19050" anchor="ctr" anchorCtr="1"/>
                  <a:lstStyle/>
                  <a:p>
                    <a:pPr>
                      <a:defRPr lang="zh-CN" sz="1000" b="1" i="0" u="none" strike="noStrike" kern="1200" baseline="0">
                        <a:solidFill>
                          <a:srgbClr val="004D2A"/>
                        </a:solidFill>
                        <a:latin typeface="黑体" panose="02010609060101010101" charset="-122"/>
                        <a:ea typeface="黑体" panose="02010609060101010101" charset="-122"/>
                        <a:cs typeface="+mn-cs"/>
                      </a:defRPr>
                    </a:pPr>
                    <a:r>
                      <a:rPr lang="en-US" altLang="en-US" b="1">
                        <a:solidFill>
                          <a:srgbClr val="004D2A"/>
                        </a:solidFill>
                        <a:latin typeface="黑体" panose="02010609060101010101" charset="-122"/>
                        <a:ea typeface="黑体" panose="02010609060101010101" charset="-122"/>
                      </a:rPr>
                      <a:t>2643</a:t>
                    </a:r>
                    <a:r>
                      <a:rPr lang="zh-CN" altLang="en-US" b="1">
                        <a:solidFill>
                          <a:srgbClr val="004D2A"/>
                        </a:solidFill>
                        <a:latin typeface="黑体" panose="02010609060101010101" charset="-122"/>
                        <a:ea typeface="黑体" panose="02010609060101010101" charset="-122"/>
                      </a:rPr>
                      <a:t>（</a:t>
                    </a:r>
                    <a:r>
                      <a:rPr lang="en-US" altLang="zh-CN" b="1">
                        <a:solidFill>
                          <a:srgbClr val="004D2A"/>
                        </a:solidFill>
                        <a:latin typeface="黑体" panose="02010609060101010101" charset="-122"/>
                        <a:ea typeface="黑体" panose="02010609060101010101" charset="-122"/>
                      </a:rPr>
                      <a:t>89.26%</a:t>
                    </a:r>
                    <a:r>
                      <a:rPr lang="zh-CN" altLang="en-US" b="1">
                        <a:solidFill>
                          <a:srgbClr val="004D2A"/>
                        </a:solidFill>
                        <a:latin typeface="黑体" panose="02010609060101010101" charset="-122"/>
                        <a:ea typeface="黑体" panose="02010609060101010101" charset="-122"/>
                      </a:rPr>
                      <a:t>）</a:t>
                    </a:r>
                    <a:endParaRPr lang="en-US" altLang="en-US" b="1">
                      <a:solidFill>
                        <a:srgbClr val="004D2A"/>
                      </a:solidFill>
                      <a:latin typeface="黑体" panose="02010609060101010101" charset="-122"/>
                      <a:ea typeface="黑体" panose="02010609060101010101" charset="-122"/>
                    </a:endParaRPr>
                  </a:p>
                </c:rich>
              </c:tx>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004D2A"/>
                      </a:solidFill>
                      <a:latin typeface="黑体" panose="02010609060101010101" charset="-122"/>
                      <a:ea typeface="黑体" panose="02010609060101010101" charset="-122"/>
                      <a:cs typeface="+mn-cs"/>
                    </a:defRPr>
                  </a:pPr>
                </a:p>
              </c:txPr>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C00000"/>
                    </a:solidFill>
                    <a:latin typeface="+mn-lt"/>
                    <a:ea typeface="+mn-ea"/>
                    <a:cs typeface="+mn-cs"/>
                  </a:defRPr>
                </a:pPr>
              </a:p>
            </c:txPr>
            <c:dLblPos val="outEnd"/>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门次数!$B$4:$B$5</c:f>
              <c:strCache>
                <c:ptCount val="2"/>
                <c:pt idx="0">
                  <c:v>监测课程门次数（比例）</c:v>
                </c:pt>
                <c:pt idx="1">
                  <c:v>未监测课程门次数（比例）</c:v>
                </c:pt>
              </c:strCache>
            </c:strRef>
          </c:cat>
          <c:val>
            <c:numRef>
              <c:f>门次数!$C$4:$C$5</c:f>
              <c:numCache>
                <c:formatCode>General</c:formatCode>
                <c:ptCount val="2"/>
                <c:pt idx="0">
                  <c:v>318</c:v>
                </c:pt>
                <c:pt idx="1">
                  <c:v>2643</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0559864391951"/>
          <c:y val="0.42932487605716"/>
          <c:w val="0.377734689413823"/>
          <c:h val="0.279313210848644"/>
        </c:manualLayout>
      </c:layout>
      <c:overlay val="0"/>
      <c:txPr>
        <a:bodyPr rot="0" spcFirstLastPara="0" vertOverflow="ellipsis" vert="horz" wrap="square" anchor="ctr" anchorCtr="1"/>
        <a:lstStyle/>
        <a:p>
          <a:pPr>
            <a:defRPr lang="zh-CN" sz="1000" b="1" i="0" u="none" strike="noStrike" kern="1200" baseline="0">
              <a:solidFill>
                <a:srgbClr val="003300"/>
              </a:solidFill>
              <a:latin typeface="黑体" panose="02010609060101010101" charset="-122"/>
              <a:ea typeface="黑体" panose="02010609060101010101" charset="-122"/>
              <a:cs typeface="+mn-cs"/>
            </a:defRPr>
          </a:pPr>
        </a:p>
      </c:txPr>
    </c:legend>
    <c:plotVisOnly val="1"/>
    <c:dispBlanksAs val="zero"/>
    <c:showDLblsOverMax val="0"/>
  </c:chart>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rgbClr val="C00000"/>
                </a:solidFill>
                <a:latin typeface="+mn-lt"/>
                <a:ea typeface="+mn-ea"/>
                <a:cs typeface="+mn-cs"/>
              </a:defRPr>
            </a:pPr>
            <a:r>
              <a:rPr lang="en-US" altLang="zh-CN" sz="1200" b="1">
                <a:solidFill>
                  <a:srgbClr val="C00000"/>
                </a:solidFill>
                <a:latin typeface="黑体" panose="02010609060101010101" charset="-122"/>
                <a:ea typeface="黑体" panose="02010609060101010101" charset="-122"/>
              </a:rPr>
              <a:t>ZHBIT2016-2017</a:t>
            </a:r>
            <a:r>
              <a:rPr lang="zh-CN" altLang="en-US" sz="1200" b="1">
                <a:solidFill>
                  <a:srgbClr val="C00000"/>
                </a:solidFill>
                <a:latin typeface="黑体" panose="02010609060101010101" charset="-122"/>
                <a:ea typeface="黑体" panose="02010609060101010101" charset="-122"/>
              </a:rPr>
              <a:t>学年第</a:t>
            </a:r>
            <a:r>
              <a:rPr lang="en-US" altLang="zh-CN" sz="1200" b="1">
                <a:solidFill>
                  <a:srgbClr val="C00000"/>
                </a:solidFill>
                <a:latin typeface="黑体" panose="02010609060101010101" charset="-122"/>
                <a:ea typeface="黑体" panose="02010609060101010101" charset="-122"/>
              </a:rPr>
              <a:t>2</a:t>
            </a:r>
            <a:r>
              <a:rPr lang="zh-CN" altLang="en-US" sz="1200" b="1">
                <a:solidFill>
                  <a:srgbClr val="C00000"/>
                </a:solidFill>
                <a:latin typeface="黑体" panose="02010609060101010101" charset="-122"/>
                <a:ea typeface="黑体" panose="02010609060101010101" charset="-122"/>
              </a:rPr>
              <a:t>学期教学质量分项监测结果</a:t>
            </a:r>
            <a:endParaRPr lang="zh-CN" altLang="en-US" sz="1200" b="1">
              <a:solidFill>
                <a:srgbClr val="C00000"/>
              </a:solidFill>
              <a:latin typeface="黑体" panose="02010609060101010101" charset="-122"/>
              <a:ea typeface="黑体" panose="02010609060101010101" charset="-122"/>
            </a:endParaRPr>
          </a:p>
        </c:rich>
      </c:tx>
      <c:layout/>
      <c:overlay val="0"/>
    </c:title>
    <c:autoTitleDeleted val="0"/>
    <c:plotArea>
      <c:layout/>
      <c:radarChart>
        <c:radarStyle val="marker"/>
        <c:varyColors val="0"/>
        <c:ser>
          <c:idx val="0"/>
          <c:order val="0"/>
          <c:marker>
            <c:symbol val="none"/>
          </c:marker>
          <c:dLbls>
            <c:delete val="1"/>
          </c:dLbls>
          <c:cat>
            <c:strRef>
              <c:f>雷达!$B$2:$B$11</c:f>
              <c:strCache>
                <c:ptCount val="10"/>
                <c:pt idx="0">
                  <c:v>课前准备充分程度</c:v>
                </c:pt>
                <c:pt idx="1">
                  <c:v>课堂讲授熟练程度</c:v>
                </c:pt>
                <c:pt idx="2">
                  <c:v>教学目的明确程度</c:v>
                </c:pt>
                <c:pt idx="3">
                  <c:v>重点难点突出程度</c:v>
                </c:pt>
                <c:pt idx="4">
                  <c:v>教学内容丰富程度</c:v>
                </c:pt>
                <c:pt idx="5">
                  <c:v>进度安排适中程度</c:v>
                </c:pt>
                <c:pt idx="6">
                  <c:v>教学方法恰当程度</c:v>
                </c:pt>
                <c:pt idx="7">
                  <c:v>语言表达清楚程度</c:v>
                </c:pt>
                <c:pt idx="8">
                  <c:v>教学气氛活跃程度</c:v>
                </c:pt>
                <c:pt idx="9">
                  <c:v>教学效果显著程度</c:v>
                </c:pt>
              </c:strCache>
            </c:strRef>
          </c:cat>
          <c:val>
            <c:numRef>
              <c:f>雷达!$C$2:$C$11</c:f>
              <c:numCache>
                <c:formatCode>General</c:formatCode>
                <c:ptCount val="10"/>
                <c:pt idx="0">
                  <c:v>0.934</c:v>
                </c:pt>
                <c:pt idx="1">
                  <c:v>0.956</c:v>
                </c:pt>
                <c:pt idx="2">
                  <c:v>0.95</c:v>
                </c:pt>
                <c:pt idx="3">
                  <c:v>0.855</c:v>
                </c:pt>
                <c:pt idx="4">
                  <c:v>0.852</c:v>
                </c:pt>
                <c:pt idx="5">
                  <c:v>0.883</c:v>
                </c:pt>
                <c:pt idx="6">
                  <c:v>0.849</c:v>
                </c:pt>
                <c:pt idx="7">
                  <c:v>0.95</c:v>
                </c:pt>
                <c:pt idx="8">
                  <c:v>0.746</c:v>
                </c:pt>
                <c:pt idx="9">
                  <c:v>0.786</c:v>
                </c:pt>
              </c:numCache>
            </c:numRef>
          </c:val>
        </c:ser>
        <c:dLbls>
          <c:showLegendKey val="0"/>
          <c:showVal val="0"/>
          <c:showCatName val="0"/>
          <c:showSerName val="0"/>
          <c:showPercent val="0"/>
          <c:showBubbleSize val="0"/>
        </c:dLbls>
        <c:axId val="236768256"/>
        <c:axId val="236770048"/>
      </c:radarChart>
      <c:catAx>
        <c:axId val="236768256"/>
        <c:scaling>
          <c:orientation val="minMax"/>
        </c:scaling>
        <c:delete val="0"/>
        <c:axPos val="b"/>
        <c:majorGridlines/>
        <c:numFmt formatCode="General" sourceLinked="0"/>
        <c:majorTickMark val="out"/>
        <c:minorTickMark val="none"/>
        <c:tickLblPos val="nextTo"/>
        <c:txPr>
          <a:bodyPr rot="-60000000" spcFirstLastPara="0" vertOverflow="ellipsis" vert="horz" wrap="square" anchor="ctr" anchorCtr="1"/>
          <a:lstStyle/>
          <a:p>
            <a:pPr>
              <a:defRPr lang="zh-CN" sz="1000" b="1" i="0" u="none" strike="noStrike" kern="1200" baseline="0">
                <a:solidFill>
                  <a:srgbClr val="003300"/>
                </a:solidFill>
                <a:latin typeface="黑体" panose="02010609060101010101" charset="-122"/>
                <a:ea typeface="黑体" panose="02010609060101010101" charset="-122"/>
                <a:cs typeface="+mn-cs"/>
              </a:defRPr>
            </a:pPr>
          </a:p>
        </c:txPr>
        <c:crossAx val="236770048"/>
        <c:crosses val="autoZero"/>
        <c:auto val="1"/>
        <c:lblAlgn val="ctr"/>
        <c:lblOffset val="100"/>
        <c:noMultiLvlLbl val="0"/>
      </c:catAx>
      <c:valAx>
        <c:axId val="236770048"/>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236768256"/>
        <c:crosses val="autoZero"/>
        <c:crossBetween val="between"/>
      </c:valAx>
    </c:plotArea>
    <c:plotVisOnly val="1"/>
    <c:dispBlanksAs val="gap"/>
    <c:showDLblsOverMax val="0"/>
  </c:chart>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rgbClr val="C00000"/>
                </a:solidFill>
                <a:latin typeface="+mn-lt"/>
                <a:ea typeface="+mn-ea"/>
                <a:cs typeface="+mn-cs"/>
              </a:defRPr>
            </a:pPr>
            <a:r>
              <a:rPr lang="en-US" altLang="zh-CN" sz="1200" b="1">
                <a:solidFill>
                  <a:srgbClr val="C00000"/>
                </a:solidFill>
                <a:latin typeface="黑体" panose="02010609060101010101" charset="-122"/>
                <a:ea typeface="黑体" panose="02010609060101010101" charset="-122"/>
              </a:rPr>
              <a:t>ZHBIT2016-2017</a:t>
            </a:r>
            <a:r>
              <a:rPr lang="zh-CN" altLang="en-US" sz="1200" b="1">
                <a:solidFill>
                  <a:srgbClr val="C00000"/>
                </a:solidFill>
                <a:latin typeface="黑体" panose="02010609060101010101" charset="-122"/>
                <a:ea typeface="黑体" panose="02010609060101010101" charset="-122"/>
              </a:rPr>
              <a:t>学年第</a:t>
            </a:r>
            <a:r>
              <a:rPr lang="en-US" altLang="zh-CN" sz="1200" b="1">
                <a:solidFill>
                  <a:srgbClr val="C00000"/>
                </a:solidFill>
                <a:latin typeface="黑体" panose="02010609060101010101" charset="-122"/>
                <a:ea typeface="黑体" panose="02010609060101010101" charset="-122"/>
              </a:rPr>
              <a:t>2</a:t>
            </a:r>
            <a:r>
              <a:rPr lang="zh-CN" altLang="en-US" sz="1200" b="1">
                <a:solidFill>
                  <a:srgbClr val="C00000"/>
                </a:solidFill>
                <a:latin typeface="黑体" panose="02010609060101010101" charset="-122"/>
                <a:ea typeface="黑体" panose="02010609060101010101" charset="-122"/>
              </a:rPr>
              <a:t>学期教学质量分项监测结果</a:t>
            </a:r>
            <a:endParaRPr lang="zh-CN" altLang="en-US" sz="1200" b="1">
              <a:solidFill>
                <a:srgbClr val="C00000"/>
              </a:solidFill>
              <a:latin typeface="黑体" panose="02010609060101010101" charset="-122"/>
              <a:ea typeface="黑体" panose="02010609060101010101" charset="-122"/>
            </a:endParaRPr>
          </a:p>
        </c:rich>
      </c:tx>
      <c:layout/>
      <c:overlay val="0"/>
    </c:title>
    <c:autoTitleDeleted val="0"/>
    <c:plotArea>
      <c:layout/>
      <c:barChart>
        <c:barDir val="bar"/>
        <c:grouping val="clustered"/>
        <c:varyColors val="0"/>
        <c:ser>
          <c:idx val="0"/>
          <c:order val="0"/>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C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条形!$B$2:$B$11</c:f>
              <c:strCache>
                <c:ptCount val="10"/>
                <c:pt idx="0">
                  <c:v>课前准备充分程度</c:v>
                </c:pt>
                <c:pt idx="1">
                  <c:v>课堂讲授熟练程度</c:v>
                </c:pt>
                <c:pt idx="2">
                  <c:v>教学目的明确程度</c:v>
                </c:pt>
                <c:pt idx="3">
                  <c:v>重点难点突出程度</c:v>
                </c:pt>
                <c:pt idx="4">
                  <c:v>教学内容丰富程度</c:v>
                </c:pt>
                <c:pt idx="5">
                  <c:v>进度安排适中程度</c:v>
                </c:pt>
                <c:pt idx="6">
                  <c:v>教学方法恰当程度</c:v>
                </c:pt>
                <c:pt idx="7">
                  <c:v>语言表达清楚程度</c:v>
                </c:pt>
                <c:pt idx="8">
                  <c:v>教学气氛活跃程度</c:v>
                </c:pt>
                <c:pt idx="9">
                  <c:v>教学效果显著程度</c:v>
                </c:pt>
              </c:strCache>
            </c:strRef>
          </c:cat>
          <c:val>
            <c:numRef>
              <c:f>条形!$C$2:$C$11</c:f>
              <c:numCache>
                <c:formatCode>General</c:formatCode>
                <c:ptCount val="10"/>
                <c:pt idx="0">
                  <c:v>0.934</c:v>
                </c:pt>
                <c:pt idx="1">
                  <c:v>0.956</c:v>
                </c:pt>
                <c:pt idx="2">
                  <c:v>0.95</c:v>
                </c:pt>
                <c:pt idx="3">
                  <c:v>0.855</c:v>
                </c:pt>
                <c:pt idx="4">
                  <c:v>0.852</c:v>
                </c:pt>
                <c:pt idx="5">
                  <c:v>0.883</c:v>
                </c:pt>
                <c:pt idx="6">
                  <c:v>0.849</c:v>
                </c:pt>
                <c:pt idx="7">
                  <c:v>0.95</c:v>
                </c:pt>
                <c:pt idx="8">
                  <c:v>0.746</c:v>
                </c:pt>
                <c:pt idx="9">
                  <c:v>0.786</c:v>
                </c:pt>
              </c:numCache>
            </c:numRef>
          </c:val>
        </c:ser>
        <c:dLbls>
          <c:showLegendKey val="0"/>
          <c:showVal val="0"/>
          <c:showCatName val="0"/>
          <c:showSerName val="0"/>
          <c:showPercent val="0"/>
          <c:showBubbleSize val="0"/>
        </c:dLbls>
        <c:gapWidth val="150"/>
        <c:axId val="236516096"/>
        <c:axId val="236517632"/>
      </c:barChart>
      <c:catAx>
        <c:axId val="236516096"/>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zh-CN" sz="1000" b="1" i="0" u="none" strike="noStrike" kern="1200" baseline="0">
                <a:solidFill>
                  <a:srgbClr val="003300"/>
                </a:solidFill>
                <a:latin typeface="黑体" panose="02010609060101010101" charset="-122"/>
                <a:ea typeface="黑体" panose="02010609060101010101" charset="-122"/>
                <a:cs typeface="+mn-cs"/>
              </a:defRPr>
            </a:pPr>
          </a:p>
        </c:txPr>
        <c:crossAx val="236517632"/>
        <c:crosses val="autoZero"/>
        <c:auto val="1"/>
        <c:lblAlgn val="ctr"/>
        <c:lblOffset val="100"/>
        <c:noMultiLvlLbl val="0"/>
      </c:catAx>
      <c:valAx>
        <c:axId val="236517632"/>
        <c:scaling>
          <c:orientation val="minMax"/>
        </c:scaling>
        <c:delete val="0"/>
        <c:axPos val="b"/>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236516096"/>
        <c:crosses val="autoZero"/>
        <c:crossBetween val="between"/>
      </c:valAx>
    </c:plotArea>
    <c:plotVisOnly val="1"/>
    <c:dispBlanksAs val="gap"/>
    <c:showDLblsOverMax val="0"/>
  </c:chart>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chemeClr val="tx1"/>
                </a:solidFill>
                <a:latin typeface="黑体" panose="02010609060101010101" charset="-122"/>
                <a:ea typeface="黑体" panose="02010609060101010101" charset="-122"/>
                <a:cs typeface="+mn-cs"/>
              </a:defRPr>
            </a:pPr>
            <a:r>
              <a:rPr lang="en-US" altLang="zh-CN" sz="1400" b="1">
                <a:solidFill>
                  <a:srgbClr val="C00000"/>
                </a:solidFill>
                <a:latin typeface="黑体" panose="02010609060101010101" charset="-122"/>
                <a:ea typeface="黑体" panose="02010609060101010101" charset="-122"/>
              </a:rPr>
              <a:t>ZHBIT2016-2017</a:t>
            </a:r>
            <a:r>
              <a:rPr lang="zh-CN" altLang="en-US" sz="1400" b="1">
                <a:solidFill>
                  <a:srgbClr val="C00000"/>
                </a:solidFill>
                <a:latin typeface="黑体" panose="02010609060101010101" charset="-122"/>
                <a:ea typeface="黑体" panose="02010609060101010101" charset="-122"/>
              </a:rPr>
              <a:t>学年教学质量多维监测结果</a:t>
            </a:r>
            <a:endParaRPr lang="zh-CN" altLang="en-US" sz="1400" b="1">
              <a:solidFill>
                <a:srgbClr val="C00000"/>
              </a:solidFill>
              <a:latin typeface="黑体" panose="02010609060101010101" charset="-122"/>
              <a:ea typeface="黑体" panose="02010609060101010101" charset="-122"/>
            </a:endParaRPr>
          </a:p>
        </c:rich>
      </c:tx>
      <c:layout>
        <c:manualLayout>
          <c:xMode val="edge"/>
          <c:yMode val="edge"/>
          <c:x val="0.208983647700817"/>
          <c:y val="0.840442642126496"/>
        </c:manualLayout>
      </c:layout>
      <c:overlay val="0"/>
    </c:title>
    <c:autoTitleDeleted val="0"/>
    <c:plotArea>
      <c:layout/>
      <c:radarChart>
        <c:radarStyle val="marker"/>
        <c:varyColors val="0"/>
        <c:ser>
          <c:idx val="0"/>
          <c:order val="0"/>
          <c:marker>
            <c:symbol val="none"/>
          </c:marker>
          <c:dLbls>
            <c:dLbl>
              <c:idx val="0"/>
              <c:layout>
                <c:manualLayout>
                  <c:x val="0.0821630347054076"/>
                  <c:y val="-0.117890691206837"/>
                </c:manualLayout>
              </c:layout>
              <c:showLegendKey val="0"/>
              <c:showVal val="1"/>
              <c:showCatName val="0"/>
              <c:showSerName val="0"/>
              <c:showPercent val="0"/>
              <c:showBubbleSize val="0"/>
              <c:extLst>
                <c:ext xmlns:c15="http://schemas.microsoft.com/office/drawing/2012/chart" uri="{CE6537A1-D6FC-4f65-9D91-7224C49458BB}">
                  <c15:layout>
                    <c:manualLayout>
                      <c:w val="0.0480225988700565"/>
                      <c:h val="0.0770222365452787"/>
                    </c:manualLayout>
                  </c15:layout>
                </c:ext>
              </c:extLst>
            </c:dLbl>
            <c:dLbl>
              <c:idx val="1"/>
              <c:layout>
                <c:manualLayout>
                  <c:x val="0.10075400797358"/>
                  <c:y val="-0.027777777777777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22183212267958"/>
                  <c:y val="0.089951779042981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C00000"/>
                    </a:solidFill>
                    <a:latin typeface="+mn-lt"/>
                    <a:ea typeface="+mn-ea"/>
                    <a:cs typeface="+mn-cs"/>
                  </a:defRPr>
                </a:pP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Sheet2!$B$3:$B$5</c:f>
              <c:strCache>
                <c:ptCount val="3"/>
                <c:pt idx="0">
                  <c:v>学生满意</c:v>
                </c:pt>
                <c:pt idx="1">
                  <c:v>督导评教</c:v>
                </c:pt>
                <c:pt idx="2">
                  <c:v>领导评教</c:v>
                </c:pt>
              </c:strCache>
            </c:strRef>
          </c:cat>
          <c:val>
            <c:numRef>
              <c:f>Sheet2!$C$3:$C$5</c:f>
              <c:numCache>
                <c:formatCode>General</c:formatCode>
                <c:ptCount val="3"/>
                <c:pt idx="0">
                  <c:v>0.83</c:v>
                </c:pt>
                <c:pt idx="1">
                  <c:v>0.8593</c:v>
                </c:pt>
                <c:pt idx="2">
                  <c:v>0.8178</c:v>
                </c:pt>
              </c:numCache>
            </c:numRef>
          </c:val>
        </c:ser>
        <c:dLbls>
          <c:showLegendKey val="0"/>
          <c:showVal val="1"/>
          <c:showCatName val="0"/>
          <c:showSerName val="0"/>
          <c:showPercent val="0"/>
          <c:showBubbleSize val="0"/>
        </c:dLbls>
        <c:axId val="236546304"/>
        <c:axId val="236565632"/>
      </c:radarChart>
      <c:catAx>
        <c:axId val="236546304"/>
        <c:scaling>
          <c:orientation val="minMax"/>
        </c:scaling>
        <c:delete val="0"/>
        <c:axPos val="b"/>
        <c:majorGridlines/>
        <c:numFmt formatCode="General" sourceLinked="0"/>
        <c:majorTickMark val="out"/>
        <c:minorTickMark val="none"/>
        <c:tickLblPos val="nextTo"/>
        <c:txPr>
          <a:bodyPr rot="-60000000" spcFirstLastPara="0" vertOverflow="ellipsis" vert="horz" wrap="square" anchor="ctr" anchorCtr="1"/>
          <a:lstStyle/>
          <a:p>
            <a:pPr>
              <a:defRPr lang="zh-CN" sz="1000" b="1" i="0" u="none" strike="noStrike" kern="1200" baseline="0">
                <a:solidFill>
                  <a:srgbClr val="003300"/>
                </a:solidFill>
                <a:latin typeface="黑体" panose="02010609060101010101" charset="-122"/>
                <a:ea typeface="黑体" panose="02010609060101010101" charset="-122"/>
                <a:cs typeface="+mn-cs"/>
              </a:defRPr>
            </a:pPr>
          </a:p>
        </c:txPr>
        <c:crossAx val="236565632"/>
        <c:crosses val="autoZero"/>
        <c:auto val="1"/>
        <c:lblAlgn val="ctr"/>
        <c:lblOffset val="100"/>
        <c:noMultiLvlLbl val="0"/>
      </c:catAx>
      <c:valAx>
        <c:axId val="236565632"/>
        <c:scaling>
          <c:orientation val="minMax"/>
        </c:scaling>
        <c:delete val="0"/>
        <c:axPos val="l"/>
        <c:majorGridlines/>
        <c:numFmt formatCode="General" sourceLinked="1"/>
        <c:majorTickMark val="cross"/>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236546304"/>
        <c:crosses val="autoZero"/>
        <c:crossBetween val="between"/>
      </c:valAx>
    </c:plotArea>
    <c:plotVisOnly val="1"/>
    <c:dispBlanksAs val="gap"/>
    <c:showDLblsOverMax val="0"/>
  </c:chart>
  <c:txPr>
    <a:bodyPr/>
    <a:lstStyle/>
    <a:p>
      <a:pPr>
        <a:defRPr lang="zh-CN"/>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393C43B-C606-430A-A8B6-FF11FD7C76DD}" type="doc">
      <dgm:prSet loTypeId="urn:microsoft.com/office/officeart/2005/8/layout/radial5" loCatId="cycle" qsTypeId="urn:microsoft.com/office/officeart/2005/8/quickstyle/simple1#1" qsCatId="simple" csTypeId="urn:microsoft.com/office/officeart/2005/8/colors/colorful5#1" csCatId="colorful" phldr="1"/>
      <dgm:spPr/>
      <dgm:t>
        <a:bodyPr/>
        <a:lstStyle/>
        <a:p>
          <a:endParaRPr lang="zh-CN" altLang="en-US"/>
        </a:p>
      </dgm:t>
    </dgm:pt>
    <dgm:pt modelId="{33CF5EF4-10EE-45BC-8688-71F155A1C782}">
      <dgm:prSet phldrT="[文本]"/>
      <dgm:spPr>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altLang="en-US" b="1" dirty="0" smtClean="0">
              <a:solidFill>
                <a:srgbClr val="C00000"/>
              </a:solidFill>
              <a:latin typeface="黑体" panose="02010609060101010101" charset="-122"/>
              <a:ea typeface="黑体" panose="02010609060101010101" charset="-122"/>
            </a:rPr>
            <a:t>课程教学质量监测</a:t>
          </a:r>
          <a:endParaRPr lang="en-US" altLang="zh-CN" b="1" dirty="0" smtClean="0">
            <a:solidFill>
              <a:srgbClr val="C00000"/>
            </a:solidFill>
            <a:latin typeface="黑体" panose="02010609060101010101" charset="-122"/>
            <a:ea typeface="黑体" panose="02010609060101010101" charset="-122"/>
          </a:endParaRPr>
        </a:p>
      </dgm:t>
    </dgm:pt>
    <dgm:pt modelId="{0CE86399-8C75-4872-89EA-2126C5A55716}" cxnId="{544A71E1-681E-45F7-BAB1-A7B38B6CA460}" type="parTrans">
      <dgm:prSet/>
      <dgm:spPr/>
      <dgm:t>
        <a:bodyPr/>
        <a:lstStyle/>
        <a:p>
          <a:endParaRPr lang="zh-CN" altLang="en-US"/>
        </a:p>
      </dgm:t>
    </dgm:pt>
    <dgm:pt modelId="{7A1233FF-C2F8-4C45-801E-64E02FF2FB88}" cxnId="{544A71E1-681E-45F7-BAB1-A7B38B6CA460}" type="sibTrans">
      <dgm:prSet/>
      <dgm:spPr/>
      <dgm:t>
        <a:bodyPr/>
        <a:lstStyle/>
        <a:p>
          <a:endParaRPr lang="zh-CN" altLang="en-US"/>
        </a:p>
      </dgm:t>
    </dgm:pt>
    <dgm:pt modelId="{FD15366C-1FCB-42B9-A3E2-3FB493817F24}">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课前准备</a:t>
          </a:r>
          <a:endParaRPr lang="zh-CN" altLang="en-US" sz="1000" b="1" dirty="0">
            <a:solidFill>
              <a:schemeClr val="bg1"/>
            </a:solidFill>
            <a:latin typeface="黑体" panose="02010609060101010101" charset="-122"/>
            <a:ea typeface="黑体" panose="02010609060101010101" charset="-122"/>
          </a:endParaRPr>
        </a:p>
      </dgm:t>
    </dgm:pt>
    <dgm:pt modelId="{B87E4B50-9822-4F6F-81BA-B44961E1A3AF}" cxnId="{1608E07A-B745-4414-BBFE-194375DB9BC2}" type="parTrans">
      <dgm:prSet/>
      <dgm:spPr/>
      <dgm:t>
        <a:bodyPr/>
        <a:lstStyle/>
        <a:p>
          <a:endParaRPr lang="zh-CN" altLang="en-US"/>
        </a:p>
      </dgm:t>
    </dgm:pt>
    <dgm:pt modelId="{69899B88-4962-43BC-B421-49E6D3F59680}" cxnId="{1608E07A-B745-4414-BBFE-194375DB9BC2}" type="sibTrans">
      <dgm:prSet/>
      <dgm:spPr/>
      <dgm:t>
        <a:bodyPr/>
        <a:lstStyle/>
        <a:p>
          <a:endParaRPr lang="zh-CN" altLang="en-US"/>
        </a:p>
      </dgm:t>
    </dgm:pt>
    <dgm:pt modelId="{81D0309A-27FF-4EBE-B84C-130AA8A74B9E}">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课堂讲授</a:t>
          </a:r>
          <a:endParaRPr lang="zh-CN" altLang="en-US" sz="1000" b="1" dirty="0">
            <a:solidFill>
              <a:schemeClr val="bg1"/>
            </a:solidFill>
            <a:latin typeface="黑体" panose="02010609060101010101" charset="-122"/>
            <a:ea typeface="黑体" panose="02010609060101010101" charset="-122"/>
          </a:endParaRPr>
        </a:p>
      </dgm:t>
    </dgm:pt>
    <dgm:pt modelId="{E8878E4B-E83B-4E1D-A5E4-C4E8D0F53194}" cxnId="{D32BF8C4-F578-4C85-918D-F01993C9E27F}" type="parTrans">
      <dgm:prSet/>
      <dgm:spPr/>
      <dgm:t>
        <a:bodyPr/>
        <a:lstStyle/>
        <a:p>
          <a:endParaRPr lang="zh-CN" altLang="en-US"/>
        </a:p>
      </dgm:t>
    </dgm:pt>
    <dgm:pt modelId="{D9594FD0-698F-43E4-ABB4-2111AF0108A8}" cxnId="{D32BF8C4-F578-4C85-918D-F01993C9E27F}" type="sibTrans">
      <dgm:prSet/>
      <dgm:spPr/>
      <dgm:t>
        <a:bodyPr/>
        <a:lstStyle/>
        <a:p>
          <a:endParaRPr lang="zh-CN" altLang="en-US"/>
        </a:p>
      </dgm:t>
    </dgm:pt>
    <dgm:pt modelId="{9C820309-2E6E-4E4E-8EE1-651F05140AC9}">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教学目的</a:t>
          </a:r>
          <a:endParaRPr lang="zh-CN" altLang="en-US" sz="1000" b="1" dirty="0">
            <a:solidFill>
              <a:schemeClr val="bg1"/>
            </a:solidFill>
            <a:latin typeface="黑体" panose="02010609060101010101" charset="-122"/>
            <a:ea typeface="黑体" panose="02010609060101010101" charset="-122"/>
          </a:endParaRPr>
        </a:p>
      </dgm:t>
    </dgm:pt>
    <dgm:pt modelId="{4D436548-3A9C-48BF-938E-C5E4FF97CA81}" cxnId="{901E8860-629D-414E-841D-BA8790B18A31}" type="parTrans">
      <dgm:prSet/>
      <dgm:spPr/>
      <dgm:t>
        <a:bodyPr/>
        <a:lstStyle/>
        <a:p>
          <a:endParaRPr lang="zh-CN" altLang="en-US"/>
        </a:p>
      </dgm:t>
    </dgm:pt>
    <dgm:pt modelId="{0B68F0FA-FAAA-4C4E-85BC-22DF7175F464}" cxnId="{901E8860-629D-414E-841D-BA8790B18A31}" type="sibTrans">
      <dgm:prSet/>
      <dgm:spPr/>
      <dgm:t>
        <a:bodyPr/>
        <a:lstStyle/>
        <a:p>
          <a:endParaRPr lang="zh-CN" altLang="en-US"/>
        </a:p>
      </dgm:t>
    </dgm:pt>
    <dgm:pt modelId="{57E7BDBF-EF61-4A89-8681-35009F10F859}">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重点难点</a:t>
          </a:r>
          <a:endParaRPr lang="zh-CN" altLang="en-US" sz="1000" b="1" dirty="0">
            <a:solidFill>
              <a:schemeClr val="bg1"/>
            </a:solidFill>
            <a:latin typeface="黑体" panose="02010609060101010101" charset="-122"/>
            <a:ea typeface="黑体" panose="02010609060101010101" charset="-122"/>
          </a:endParaRPr>
        </a:p>
      </dgm:t>
    </dgm:pt>
    <dgm:pt modelId="{77B21782-775D-4CBD-8C8A-4F233E2B622B}" cxnId="{48DB3152-79E3-4756-99B1-465237830AA8}" type="parTrans">
      <dgm:prSet/>
      <dgm:spPr/>
      <dgm:t>
        <a:bodyPr/>
        <a:lstStyle/>
        <a:p>
          <a:endParaRPr lang="zh-CN" altLang="en-US"/>
        </a:p>
      </dgm:t>
    </dgm:pt>
    <dgm:pt modelId="{883268BC-DA79-48A6-9FCF-D4448B359236}" cxnId="{48DB3152-79E3-4756-99B1-465237830AA8}" type="sibTrans">
      <dgm:prSet/>
      <dgm:spPr/>
      <dgm:t>
        <a:bodyPr/>
        <a:lstStyle/>
        <a:p>
          <a:endParaRPr lang="zh-CN" altLang="en-US"/>
        </a:p>
      </dgm:t>
    </dgm:pt>
    <dgm:pt modelId="{B7DE2432-CBEE-4846-B5AC-2E446EFB00DA}">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课堂质量</a:t>
          </a:r>
          <a:endParaRPr lang="zh-CN" altLang="en-US" sz="1000" b="1" dirty="0">
            <a:solidFill>
              <a:schemeClr val="bg1"/>
            </a:solidFill>
            <a:latin typeface="黑体" panose="02010609060101010101" charset="-122"/>
            <a:ea typeface="黑体" panose="02010609060101010101" charset="-122"/>
          </a:endParaRPr>
        </a:p>
      </dgm:t>
    </dgm:pt>
    <dgm:pt modelId="{A9335A59-8662-46D8-B51F-906D6C2C5F2E}" cxnId="{3E23E9D3-9925-4E44-90E2-6D4162333751}" type="parTrans">
      <dgm:prSet/>
      <dgm:spPr/>
      <dgm:t>
        <a:bodyPr/>
        <a:lstStyle/>
        <a:p>
          <a:endParaRPr lang="zh-CN" altLang="en-US"/>
        </a:p>
      </dgm:t>
    </dgm:pt>
    <dgm:pt modelId="{245BEC75-3C8D-49FA-AD27-86331C495DAC}" cxnId="{3E23E9D3-9925-4E44-90E2-6D4162333751}" type="sibTrans">
      <dgm:prSet/>
      <dgm:spPr/>
      <dgm:t>
        <a:bodyPr/>
        <a:lstStyle/>
        <a:p>
          <a:endParaRPr lang="zh-CN" altLang="en-US"/>
        </a:p>
      </dgm:t>
    </dgm:pt>
    <dgm:pt modelId="{BC5C17BE-6DFE-4259-B557-43F98C3EF782}">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教学效果</a:t>
          </a:r>
          <a:endParaRPr lang="zh-CN" altLang="en-US" sz="1000" b="1" dirty="0">
            <a:solidFill>
              <a:schemeClr val="bg1"/>
            </a:solidFill>
            <a:latin typeface="黑体" panose="02010609060101010101" charset="-122"/>
            <a:ea typeface="黑体" panose="02010609060101010101" charset="-122"/>
          </a:endParaRPr>
        </a:p>
      </dgm:t>
    </dgm:pt>
    <dgm:pt modelId="{A41211F3-BF15-45E6-B250-4392792E0EF7}" cxnId="{349C7F74-FC14-427D-A4B0-DD0A3FD75AA2}" type="parTrans">
      <dgm:prSet/>
      <dgm:spPr/>
      <dgm:t>
        <a:bodyPr/>
        <a:lstStyle/>
        <a:p>
          <a:endParaRPr lang="zh-CN" altLang="en-US"/>
        </a:p>
      </dgm:t>
    </dgm:pt>
    <dgm:pt modelId="{F80C6F02-697F-4AC0-8E3B-E5F6F28C36F0}" cxnId="{349C7F74-FC14-427D-A4B0-DD0A3FD75AA2}" type="sibTrans">
      <dgm:prSet/>
      <dgm:spPr/>
      <dgm:t>
        <a:bodyPr/>
        <a:lstStyle/>
        <a:p>
          <a:endParaRPr lang="zh-CN" altLang="en-US"/>
        </a:p>
      </dgm:t>
    </dgm:pt>
    <dgm:pt modelId="{443AB006-906D-4DFF-B3E7-DDAFE2C266FE}">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教学内容</a:t>
          </a:r>
          <a:endParaRPr lang="zh-CN" altLang="en-US" sz="1000" b="1" dirty="0">
            <a:solidFill>
              <a:schemeClr val="bg1"/>
            </a:solidFill>
            <a:latin typeface="黑体" panose="02010609060101010101" charset="-122"/>
            <a:ea typeface="黑体" panose="02010609060101010101" charset="-122"/>
          </a:endParaRPr>
        </a:p>
      </dgm:t>
    </dgm:pt>
    <dgm:pt modelId="{F6C1DC17-C8B1-48D2-87CE-85A21FEF38A3}" cxnId="{F1E9F7E0-84F8-416F-A86C-4F89115F95B8}" type="parTrans">
      <dgm:prSet/>
      <dgm:spPr/>
      <dgm:t>
        <a:bodyPr/>
        <a:lstStyle/>
        <a:p>
          <a:endParaRPr lang="zh-CN" altLang="en-US"/>
        </a:p>
      </dgm:t>
    </dgm:pt>
    <dgm:pt modelId="{018B43DA-8658-4936-AFA5-F740A143C0E3}" cxnId="{F1E9F7E0-84F8-416F-A86C-4F89115F95B8}" type="sibTrans">
      <dgm:prSet/>
      <dgm:spPr/>
      <dgm:t>
        <a:bodyPr/>
        <a:lstStyle/>
        <a:p>
          <a:endParaRPr lang="zh-CN" altLang="en-US"/>
        </a:p>
      </dgm:t>
    </dgm:pt>
    <dgm:pt modelId="{A697DBC4-FE5A-4078-B564-2FF93E69B50B}">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进度安排</a:t>
          </a:r>
          <a:endParaRPr lang="zh-CN" altLang="en-US" sz="1000" b="1" dirty="0">
            <a:solidFill>
              <a:schemeClr val="bg1"/>
            </a:solidFill>
            <a:latin typeface="黑体" panose="02010609060101010101" charset="-122"/>
            <a:ea typeface="黑体" panose="02010609060101010101" charset="-122"/>
          </a:endParaRPr>
        </a:p>
      </dgm:t>
    </dgm:pt>
    <dgm:pt modelId="{099060C4-8440-46F7-A7B8-5A214309571B}" cxnId="{EBDF3CA9-0A7F-48DE-B8E2-58AF8BA41A74}" type="parTrans">
      <dgm:prSet/>
      <dgm:spPr/>
      <dgm:t>
        <a:bodyPr/>
        <a:lstStyle/>
        <a:p>
          <a:endParaRPr lang="zh-CN" altLang="en-US"/>
        </a:p>
      </dgm:t>
    </dgm:pt>
    <dgm:pt modelId="{333F3DF2-89E3-4C74-ABAC-33BD04FF052C}" cxnId="{EBDF3CA9-0A7F-48DE-B8E2-58AF8BA41A74}" type="sibTrans">
      <dgm:prSet/>
      <dgm:spPr/>
      <dgm:t>
        <a:bodyPr/>
        <a:lstStyle/>
        <a:p>
          <a:endParaRPr lang="zh-CN" altLang="en-US"/>
        </a:p>
      </dgm:t>
    </dgm:pt>
    <dgm:pt modelId="{394A9DDD-8097-4E7A-B430-A824AF304A35}">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教学气氛</a:t>
          </a:r>
          <a:endParaRPr lang="zh-CN" altLang="en-US" sz="1000" b="1" dirty="0">
            <a:solidFill>
              <a:schemeClr val="bg1"/>
            </a:solidFill>
            <a:latin typeface="黑体" panose="02010609060101010101" charset="-122"/>
            <a:ea typeface="黑体" panose="02010609060101010101" charset="-122"/>
          </a:endParaRPr>
        </a:p>
      </dgm:t>
    </dgm:pt>
    <dgm:pt modelId="{93628818-0EFE-41D9-9661-AAA3A7484DDC}" cxnId="{667F6F2D-15B7-4B7D-BB9A-C84C021524EA}" type="parTrans">
      <dgm:prSet/>
      <dgm:spPr/>
      <dgm:t>
        <a:bodyPr/>
        <a:lstStyle/>
        <a:p>
          <a:endParaRPr lang="zh-CN" altLang="en-US"/>
        </a:p>
      </dgm:t>
    </dgm:pt>
    <dgm:pt modelId="{6F02A380-257D-4BE4-B27F-D3AB8366DF45}" cxnId="{667F6F2D-15B7-4B7D-BB9A-C84C021524EA}" type="sibTrans">
      <dgm:prSet/>
      <dgm:spPr/>
      <dgm:t>
        <a:bodyPr/>
        <a:lstStyle/>
        <a:p>
          <a:endParaRPr lang="zh-CN" altLang="en-US"/>
        </a:p>
      </dgm:t>
    </dgm:pt>
    <dgm:pt modelId="{ED642E6D-E39F-462D-9318-8ED2DC7A2009}">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语言表达</a:t>
          </a:r>
          <a:endParaRPr lang="zh-CN" altLang="en-US" sz="1000" b="1" dirty="0">
            <a:solidFill>
              <a:schemeClr val="bg1"/>
            </a:solidFill>
            <a:latin typeface="黑体" panose="02010609060101010101" charset="-122"/>
            <a:ea typeface="黑体" panose="02010609060101010101" charset="-122"/>
          </a:endParaRPr>
        </a:p>
      </dgm:t>
    </dgm:pt>
    <dgm:pt modelId="{A7A2A2E8-00BB-47A0-9DE0-7D15DD1BF263}" cxnId="{FAA1D677-F41D-4A2E-9005-907C9C81D579}" type="parTrans">
      <dgm:prSet/>
      <dgm:spPr/>
      <dgm:t>
        <a:bodyPr/>
        <a:lstStyle/>
        <a:p>
          <a:endParaRPr lang="zh-CN" altLang="en-US"/>
        </a:p>
      </dgm:t>
    </dgm:pt>
    <dgm:pt modelId="{10960A5B-9E5D-4F84-83F6-930278BE4358}" cxnId="{FAA1D677-F41D-4A2E-9005-907C9C81D579}" type="sibTrans">
      <dgm:prSet/>
      <dgm:spPr/>
      <dgm:t>
        <a:bodyPr/>
        <a:lstStyle/>
        <a:p>
          <a:endParaRPr lang="zh-CN" altLang="en-US"/>
        </a:p>
      </dgm:t>
    </dgm:pt>
    <dgm:pt modelId="{090B2C9C-8D3E-4835-8FA9-27A52496BDC7}">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教学方法</a:t>
          </a:r>
          <a:endParaRPr lang="zh-CN" altLang="en-US" sz="1000" b="1" dirty="0">
            <a:solidFill>
              <a:schemeClr val="bg1"/>
            </a:solidFill>
            <a:latin typeface="黑体" panose="02010609060101010101" charset="-122"/>
            <a:ea typeface="黑体" panose="02010609060101010101" charset="-122"/>
          </a:endParaRPr>
        </a:p>
      </dgm:t>
    </dgm:pt>
    <dgm:pt modelId="{3DF646CB-A1FA-472B-87AA-A662E8B5D486}" cxnId="{1D3DA636-19F2-43EE-A826-909E0409DC88}" type="parTrans">
      <dgm:prSet/>
      <dgm:spPr/>
      <dgm:t>
        <a:bodyPr/>
        <a:lstStyle/>
        <a:p>
          <a:endParaRPr lang="zh-CN" altLang="en-US"/>
        </a:p>
      </dgm:t>
    </dgm:pt>
    <dgm:pt modelId="{90AEA994-B931-4EA4-A05F-AC2160BC5F3C}" cxnId="{1D3DA636-19F2-43EE-A826-909E0409DC88}" type="sibTrans">
      <dgm:prSet/>
      <dgm:spPr/>
      <dgm:t>
        <a:bodyPr/>
        <a:lstStyle/>
        <a:p>
          <a:endParaRPr lang="zh-CN" altLang="en-US"/>
        </a:p>
      </dgm:t>
    </dgm:pt>
    <dgm:pt modelId="{E4FF52B4-23C9-44C6-A9C4-5B3DB5ADC372}">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课堂建议</a:t>
          </a:r>
          <a:endParaRPr lang="zh-CN" altLang="en-US" sz="1000" b="1" dirty="0">
            <a:solidFill>
              <a:schemeClr val="bg1"/>
            </a:solidFill>
            <a:latin typeface="黑体" panose="02010609060101010101" charset="-122"/>
            <a:ea typeface="黑体" panose="02010609060101010101" charset="-122"/>
          </a:endParaRPr>
        </a:p>
      </dgm:t>
    </dgm:pt>
    <dgm:pt modelId="{01C96BA6-A65C-4497-A66C-E3E125A3BD05}" cxnId="{D7DE2178-22C7-4B1E-AB42-0D019AB4B39E}" type="parTrans">
      <dgm:prSet/>
      <dgm:spPr/>
      <dgm:t>
        <a:bodyPr/>
        <a:lstStyle/>
        <a:p>
          <a:endParaRPr lang="zh-CN" altLang="en-US"/>
        </a:p>
      </dgm:t>
    </dgm:pt>
    <dgm:pt modelId="{1AA19D45-7FC6-4129-89BF-842DAF568C44}" cxnId="{D7DE2178-22C7-4B1E-AB42-0D019AB4B39E}" type="sibTrans">
      <dgm:prSet/>
      <dgm:spPr/>
      <dgm:t>
        <a:bodyPr/>
        <a:lstStyle/>
        <a:p>
          <a:endParaRPr lang="zh-CN" altLang="en-US"/>
        </a:p>
      </dgm:t>
    </dgm:pt>
    <dgm:pt modelId="{B7AC879E-C35D-4E56-B584-3C727E9C1C4C}">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课堂记事</a:t>
          </a:r>
          <a:endParaRPr lang="zh-CN" altLang="en-US" sz="1000" b="1" dirty="0">
            <a:solidFill>
              <a:schemeClr val="bg1"/>
            </a:solidFill>
            <a:latin typeface="黑体" panose="02010609060101010101" charset="-122"/>
            <a:ea typeface="黑体" panose="02010609060101010101" charset="-122"/>
          </a:endParaRPr>
        </a:p>
      </dgm:t>
    </dgm:pt>
    <dgm:pt modelId="{9AC452CB-9120-4DEA-9A0F-8C89132F6D47}" cxnId="{5558E43C-B705-44B0-8153-8DA4CCA52E61}" type="parTrans">
      <dgm:prSet/>
      <dgm:spPr/>
      <dgm:t>
        <a:bodyPr/>
        <a:lstStyle/>
        <a:p>
          <a:endParaRPr lang="zh-CN" altLang="en-US" dirty="0"/>
        </a:p>
      </dgm:t>
    </dgm:pt>
    <dgm:pt modelId="{49C0D41B-33C0-4939-B368-2356CFCA1626}" cxnId="{5558E43C-B705-44B0-8153-8DA4CCA52E61}" type="sibTrans">
      <dgm:prSet/>
      <dgm:spPr/>
      <dgm:t>
        <a:bodyPr/>
        <a:lstStyle/>
        <a:p>
          <a:endParaRPr lang="zh-CN" altLang="en-US"/>
        </a:p>
      </dgm:t>
    </dgm:pt>
    <dgm:pt modelId="{B718989A-EAE7-465E-8752-74BAFA4DCCB8}" type="pres">
      <dgm:prSet presAssocID="{C393C43B-C606-430A-A8B6-FF11FD7C76DD}" presName="Name0" presStyleCnt="0">
        <dgm:presLayoutVars>
          <dgm:chMax val="1"/>
          <dgm:dir/>
          <dgm:animLvl val="ctr"/>
          <dgm:resizeHandles val="exact"/>
        </dgm:presLayoutVars>
      </dgm:prSet>
      <dgm:spPr/>
      <dgm:t>
        <a:bodyPr/>
        <a:lstStyle/>
        <a:p>
          <a:endParaRPr lang="zh-CN" altLang="en-US"/>
        </a:p>
      </dgm:t>
    </dgm:pt>
    <dgm:pt modelId="{05C59BBA-884F-4755-936C-CEAC44C02555}" type="pres">
      <dgm:prSet presAssocID="{33CF5EF4-10EE-45BC-8688-71F155A1C782}" presName="centerShape" presStyleLbl="node0" presStyleIdx="0" presStyleCnt="1"/>
      <dgm:spPr>
        <a:prstGeom prst="dodecagon">
          <a:avLst/>
        </a:prstGeom>
      </dgm:spPr>
      <dgm:t>
        <a:bodyPr/>
        <a:lstStyle/>
        <a:p>
          <a:endParaRPr lang="zh-CN" altLang="en-US"/>
        </a:p>
      </dgm:t>
    </dgm:pt>
    <dgm:pt modelId="{CFA02F3A-07A2-451B-8B46-9006A052F3A8}" type="pres">
      <dgm:prSet presAssocID="{B87E4B50-9822-4F6F-81BA-B44961E1A3AF}" presName="parTrans" presStyleLbl="sibTrans2D1" presStyleIdx="0" presStyleCnt="13" custScaleX="92835" custScaleY="62093"/>
      <dgm:spPr>
        <a:prstGeom prst="stripedRightArrow">
          <a:avLst/>
        </a:prstGeom>
      </dgm:spPr>
      <dgm:t>
        <a:bodyPr/>
        <a:lstStyle/>
        <a:p>
          <a:endParaRPr lang="zh-CN" altLang="en-US"/>
        </a:p>
      </dgm:t>
    </dgm:pt>
    <dgm:pt modelId="{8C5994D2-E0A7-4694-94A4-81BB7DA22359}" type="pres">
      <dgm:prSet presAssocID="{B87E4B50-9822-4F6F-81BA-B44961E1A3AF}" presName="connectorText" presStyleLbl="sibTrans2D1" presStyleIdx="0" presStyleCnt="13"/>
      <dgm:spPr/>
      <dgm:t>
        <a:bodyPr/>
        <a:lstStyle/>
        <a:p>
          <a:endParaRPr lang="zh-CN" altLang="en-US"/>
        </a:p>
      </dgm:t>
    </dgm:pt>
    <dgm:pt modelId="{3380F74A-389B-4C75-9C13-8D39D41B13A7}" type="pres">
      <dgm:prSet presAssocID="{FD15366C-1FCB-42B9-A3E2-3FB493817F24}" presName="node" presStyleLbl="node1" presStyleIdx="0" presStyleCnt="13">
        <dgm:presLayoutVars>
          <dgm:bulletEnabled val="1"/>
        </dgm:presLayoutVars>
      </dgm:prSet>
      <dgm:spPr>
        <a:prstGeom prst="octagon">
          <a:avLst/>
        </a:prstGeom>
      </dgm:spPr>
      <dgm:t>
        <a:bodyPr/>
        <a:lstStyle/>
        <a:p>
          <a:endParaRPr lang="zh-CN" altLang="en-US"/>
        </a:p>
      </dgm:t>
    </dgm:pt>
    <dgm:pt modelId="{378B8DE7-2E3F-4429-BE45-AF3F8413B740}" type="pres">
      <dgm:prSet presAssocID="{E8878E4B-E83B-4E1D-A5E4-C4E8D0F53194}" presName="parTrans" presStyleLbl="sibTrans2D1" presStyleIdx="1" presStyleCnt="13" custScaleX="92835" custScaleY="62093"/>
      <dgm:spPr>
        <a:prstGeom prst="stripedRightArrow">
          <a:avLst/>
        </a:prstGeom>
      </dgm:spPr>
      <dgm:t>
        <a:bodyPr/>
        <a:lstStyle/>
        <a:p>
          <a:endParaRPr lang="zh-CN" altLang="en-US"/>
        </a:p>
      </dgm:t>
    </dgm:pt>
    <dgm:pt modelId="{7BD5FCFA-5023-4D1D-8EE2-D41C4048E4CD}" type="pres">
      <dgm:prSet presAssocID="{E8878E4B-E83B-4E1D-A5E4-C4E8D0F53194}" presName="connectorText" presStyleLbl="sibTrans2D1" presStyleIdx="1" presStyleCnt="13"/>
      <dgm:spPr/>
      <dgm:t>
        <a:bodyPr/>
        <a:lstStyle/>
        <a:p>
          <a:endParaRPr lang="zh-CN" altLang="en-US"/>
        </a:p>
      </dgm:t>
    </dgm:pt>
    <dgm:pt modelId="{C557E2E4-B580-4F44-8A3E-B03D64C92D28}" type="pres">
      <dgm:prSet presAssocID="{81D0309A-27FF-4EBE-B84C-130AA8A74B9E}" presName="node" presStyleLbl="node1" presStyleIdx="1" presStyleCnt="13">
        <dgm:presLayoutVars>
          <dgm:bulletEnabled val="1"/>
        </dgm:presLayoutVars>
      </dgm:prSet>
      <dgm:spPr>
        <a:prstGeom prst="octagon">
          <a:avLst/>
        </a:prstGeom>
      </dgm:spPr>
      <dgm:t>
        <a:bodyPr/>
        <a:lstStyle/>
        <a:p>
          <a:endParaRPr lang="zh-CN" altLang="en-US"/>
        </a:p>
      </dgm:t>
    </dgm:pt>
    <dgm:pt modelId="{B38C8BE6-3052-4166-BCF7-8BD63DB3B6BD}" type="pres">
      <dgm:prSet presAssocID="{4D436548-3A9C-48BF-938E-C5E4FF97CA81}" presName="parTrans" presStyleLbl="sibTrans2D1" presStyleIdx="2" presStyleCnt="13" custScaleX="92835" custScaleY="62093"/>
      <dgm:spPr>
        <a:prstGeom prst="stripedRightArrow">
          <a:avLst/>
        </a:prstGeom>
      </dgm:spPr>
      <dgm:t>
        <a:bodyPr/>
        <a:lstStyle/>
        <a:p>
          <a:endParaRPr lang="zh-CN" altLang="en-US"/>
        </a:p>
      </dgm:t>
    </dgm:pt>
    <dgm:pt modelId="{47F45B0D-D7BF-416A-9D41-C34003B78119}" type="pres">
      <dgm:prSet presAssocID="{4D436548-3A9C-48BF-938E-C5E4FF97CA81}" presName="connectorText" presStyleLbl="sibTrans2D1" presStyleIdx="2" presStyleCnt="13"/>
      <dgm:spPr/>
      <dgm:t>
        <a:bodyPr/>
        <a:lstStyle/>
        <a:p>
          <a:endParaRPr lang="zh-CN" altLang="en-US"/>
        </a:p>
      </dgm:t>
    </dgm:pt>
    <dgm:pt modelId="{50F3753F-AF78-478D-A78F-102247B1786B}" type="pres">
      <dgm:prSet presAssocID="{9C820309-2E6E-4E4E-8EE1-651F05140AC9}" presName="node" presStyleLbl="node1" presStyleIdx="2" presStyleCnt="13">
        <dgm:presLayoutVars>
          <dgm:bulletEnabled val="1"/>
        </dgm:presLayoutVars>
      </dgm:prSet>
      <dgm:spPr>
        <a:prstGeom prst="octagon">
          <a:avLst/>
        </a:prstGeom>
      </dgm:spPr>
      <dgm:t>
        <a:bodyPr/>
        <a:lstStyle/>
        <a:p>
          <a:endParaRPr lang="zh-CN" altLang="en-US"/>
        </a:p>
      </dgm:t>
    </dgm:pt>
    <dgm:pt modelId="{B1D49977-A805-42EF-89B3-691502450918}" type="pres">
      <dgm:prSet presAssocID="{77B21782-775D-4CBD-8C8A-4F233E2B622B}" presName="parTrans" presStyleLbl="sibTrans2D1" presStyleIdx="3" presStyleCnt="13" custScaleX="92835" custScaleY="62093"/>
      <dgm:spPr>
        <a:prstGeom prst="stripedRightArrow">
          <a:avLst/>
        </a:prstGeom>
      </dgm:spPr>
      <dgm:t>
        <a:bodyPr/>
        <a:lstStyle/>
        <a:p>
          <a:endParaRPr lang="zh-CN" altLang="en-US"/>
        </a:p>
      </dgm:t>
    </dgm:pt>
    <dgm:pt modelId="{2602CA14-B0DE-48F9-AE68-02E06413B1EE}" type="pres">
      <dgm:prSet presAssocID="{77B21782-775D-4CBD-8C8A-4F233E2B622B}" presName="connectorText" presStyleLbl="sibTrans2D1" presStyleIdx="3" presStyleCnt="13"/>
      <dgm:spPr/>
      <dgm:t>
        <a:bodyPr/>
        <a:lstStyle/>
        <a:p>
          <a:endParaRPr lang="zh-CN" altLang="en-US"/>
        </a:p>
      </dgm:t>
    </dgm:pt>
    <dgm:pt modelId="{167072AD-CE03-45B7-AA71-CB893AA86148}" type="pres">
      <dgm:prSet presAssocID="{57E7BDBF-EF61-4A89-8681-35009F10F859}" presName="node" presStyleLbl="node1" presStyleIdx="3" presStyleCnt="13">
        <dgm:presLayoutVars>
          <dgm:bulletEnabled val="1"/>
        </dgm:presLayoutVars>
      </dgm:prSet>
      <dgm:spPr>
        <a:prstGeom prst="octagon">
          <a:avLst/>
        </a:prstGeom>
      </dgm:spPr>
      <dgm:t>
        <a:bodyPr/>
        <a:lstStyle/>
        <a:p>
          <a:endParaRPr lang="zh-CN" altLang="en-US"/>
        </a:p>
      </dgm:t>
    </dgm:pt>
    <dgm:pt modelId="{BBCF95FB-AD0C-466E-9553-BECC71CC25A5}" type="pres">
      <dgm:prSet presAssocID="{F6C1DC17-C8B1-48D2-87CE-85A21FEF38A3}" presName="parTrans" presStyleLbl="sibTrans2D1" presStyleIdx="4" presStyleCnt="13" custScaleX="92835" custScaleY="62093"/>
      <dgm:spPr>
        <a:prstGeom prst="stripedRightArrow">
          <a:avLst/>
        </a:prstGeom>
      </dgm:spPr>
      <dgm:t>
        <a:bodyPr/>
        <a:lstStyle/>
        <a:p>
          <a:endParaRPr lang="zh-CN" altLang="en-US"/>
        </a:p>
      </dgm:t>
    </dgm:pt>
    <dgm:pt modelId="{E8D19984-F839-4935-B405-EFBA7723F408}" type="pres">
      <dgm:prSet presAssocID="{F6C1DC17-C8B1-48D2-87CE-85A21FEF38A3}" presName="connectorText" presStyleLbl="sibTrans2D1" presStyleIdx="4" presStyleCnt="13"/>
      <dgm:spPr/>
      <dgm:t>
        <a:bodyPr/>
        <a:lstStyle/>
        <a:p>
          <a:endParaRPr lang="zh-CN" altLang="en-US"/>
        </a:p>
      </dgm:t>
    </dgm:pt>
    <dgm:pt modelId="{00314552-A2C5-4C26-9FBD-C6DB0B237980}" type="pres">
      <dgm:prSet presAssocID="{443AB006-906D-4DFF-B3E7-DDAFE2C266FE}" presName="node" presStyleLbl="node1" presStyleIdx="4" presStyleCnt="13">
        <dgm:presLayoutVars>
          <dgm:bulletEnabled val="1"/>
        </dgm:presLayoutVars>
      </dgm:prSet>
      <dgm:spPr>
        <a:prstGeom prst="octagon">
          <a:avLst/>
        </a:prstGeom>
      </dgm:spPr>
      <dgm:t>
        <a:bodyPr/>
        <a:lstStyle/>
        <a:p>
          <a:endParaRPr lang="zh-CN" altLang="en-US"/>
        </a:p>
      </dgm:t>
    </dgm:pt>
    <dgm:pt modelId="{67B2EFEC-00AF-49F8-AE2C-E4E3FDF8058D}" type="pres">
      <dgm:prSet presAssocID="{099060C4-8440-46F7-A7B8-5A214309571B}" presName="parTrans" presStyleLbl="sibTrans2D1" presStyleIdx="5" presStyleCnt="13" custScaleX="92835" custScaleY="62093"/>
      <dgm:spPr>
        <a:prstGeom prst="stripedRightArrow">
          <a:avLst/>
        </a:prstGeom>
      </dgm:spPr>
      <dgm:t>
        <a:bodyPr/>
        <a:lstStyle/>
        <a:p>
          <a:endParaRPr lang="zh-CN" altLang="en-US"/>
        </a:p>
      </dgm:t>
    </dgm:pt>
    <dgm:pt modelId="{84837E35-88C4-4D8C-A0E9-7A90D5279854}" type="pres">
      <dgm:prSet presAssocID="{099060C4-8440-46F7-A7B8-5A214309571B}" presName="connectorText" presStyleLbl="sibTrans2D1" presStyleIdx="5" presStyleCnt="13"/>
      <dgm:spPr/>
      <dgm:t>
        <a:bodyPr/>
        <a:lstStyle/>
        <a:p>
          <a:endParaRPr lang="zh-CN" altLang="en-US"/>
        </a:p>
      </dgm:t>
    </dgm:pt>
    <dgm:pt modelId="{B78FF69B-8DCE-453B-AD3F-9181F812B625}" type="pres">
      <dgm:prSet presAssocID="{A697DBC4-FE5A-4078-B564-2FF93E69B50B}" presName="node" presStyleLbl="node1" presStyleIdx="5" presStyleCnt="13">
        <dgm:presLayoutVars>
          <dgm:bulletEnabled val="1"/>
        </dgm:presLayoutVars>
      </dgm:prSet>
      <dgm:spPr>
        <a:prstGeom prst="octagon">
          <a:avLst/>
        </a:prstGeom>
      </dgm:spPr>
      <dgm:t>
        <a:bodyPr/>
        <a:lstStyle/>
        <a:p>
          <a:endParaRPr lang="zh-CN" altLang="en-US"/>
        </a:p>
      </dgm:t>
    </dgm:pt>
    <dgm:pt modelId="{B988153C-6A83-4350-8A3D-33FABB29D9A5}" type="pres">
      <dgm:prSet presAssocID="{3DF646CB-A1FA-472B-87AA-A662E8B5D486}" presName="parTrans" presStyleLbl="sibTrans2D1" presStyleIdx="6" presStyleCnt="13" custScaleX="92835" custScaleY="62093"/>
      <dgm:spPr>
        <a:prstGeom prst="stripedRightArrow">
          <a:avLst/>
        </a:prstGeom>
      </dgm:spPr>
      <dgm:t>
        <a:bodyPr/>
        <a:lstStyle/>
        <a:p>
          <a:endParaRPr lang="zh-CN" altLang="en-US"/>
        </a:p>
      </dgm:t>
    </dgm:pt>
    <dgm:pt modelId="{6E434A29-F579-47EA-9618-637886A3DB13}" type="pres">
      <dgm:prSet presAssocID="{3DF646CB-A1FA-472B-87AA-A662E8B5D486}" presName="connectorText" presStyleLbl="sibTrans2D1" presStyleIdx="6" presStyleCnt="13"/>
      <dgm:spPr/>
      <dgm:t>
        <a:bodyPr/>
        <a:lstStyle/>
        <a:p>
          <a:endParaRPr lang="zh-CN" altLang="en-US"/>
        </a:p>
      </dgm:t>
    </dgm:pt>
    <dgm:pt modelId="{5A5EA49F-FE85-4C32-97F5-79B9ED9EF4DE}" type="pres">
      <dgm:prSet presAssocID="{090B2C9C-8D3E-4835-8FA9-27A52496BDC7}" presName="node" presStyleLbl="node1" presStyleIdx="6" presStyleCnt="13">
        <dgm:presLayoutVars>
          <dgm:bulletEnabled val="1"/>
        </dgm:presLayoutVars>
      </dgm:prSet>
      <dgm:spPr>
        <a:prstGeom prst="octagon">
          <a:avLst/>
        </a:prstGeom>
      </dgm:spPr>
      <dgm:t>
        <a:bodyPr/>
        <a:lstStyle/>
        <a:p>
          <a:endParaRPr lang="zh-CN" altLang="en-US"/>
        </a:p>
      </dgm:t>
    </dgm:pt>
    <dgm:pt modelId="{CDA8D49B-31C1-41FA-A5FA-978585388372}" type="pres">
      <dgm:prSet presAssocID="{A7A2A2E8-00BB-47A0-9DE0-7D15DD1BF263}" presName="parTrans" presStyleLbl="sibTrans2D1" presStyleIdx="7" presStyleCnt="13" custScaleX="92835" custScaleY="62093"/>
      <dgm:spPr>
        <a:prstGeom prst="stripedRightArrow">
          <a:avLst/>
        </a:prstGeom>
      </dgm:spPr>
      <dgm:t>
        <a:bodyPr/>
        <a:lstStyle/>
        <a:p>
          <a:endParaRPr lang="zh-CN" altLang="en-US"/>
        </a:p>
      </dgm:t>
    </dgm:pt>
    <dgm:pt modelId="{77346695-AA85-4751-BCF1-237EB050410E}" type="pres">
      <dgm:prSet presAssocID="{A7A2A2E8-00BB-47A0-9DE0-7D15DD1BF263}" presName="connectorText" presStyleLbl="sibTrans2D1" presStyleIdx="7" presStyleCnt="13"/>
      <dgm:spPr/>
      <dgm:t>
        <a:bodyPr/>
        <a:lstStyle/>
        <a:p>
          <a:endParaRPr lang="zh-CN" altLang="en-US"/>
        </a:p>
      </dgm:t>
    </dgm:pt>
    <dgm:pt modelId="{00BFE9ED-EBD2-4048-AE57-BC87DBCF9DE0}" type="pres">
      <dgm:prSet presAssocID="{ED642E6D-E39F-462D-9318-8ED2DC7A2009}" presName="node" presStyleLbl="node1" presStyleIdx="7" presStyleCnt="13">
        <dgm:presLayoutVars>
          <dgm:bulletEnabled val="1"/>
        </dgm:presLayoutVars>
      </dgm:prSet>
      <dgm:spPr>
        <a:prstGeom prst="octagon">
          <a:avLst/>
        </a:prstGeom>
      </dgm:spPr>
      <dgm:t>
        <a:bodyPr/>
        <a:lstStyle/>
        <a:p>
          <a:endParaRPr lang="zh-CN" altLang="en-US"/>
        </a:p>
      </dgm:t>
    </dgm:pt>
    <dgm:pt modelId="{BA2CC28F-4B18-461C-85CC-75F75A3D129F}" type="pres">
      <dgm:prSet presAssocID="{93628818-0EFE-41D9-9661-AAA3A7484DDC}" presName="parTrans" presStyleLbl="sibTrans2D1" presStyleIdx="8" presStyleCnt="13" custScaleX="92835" custScaleY="62093"/>
      <dgm:spPr>
        <a:prstGeom prst="stripedRightArrow">
          <a:avLst/>
        </a:prstGeom>
      </dgm:spPr>
      <dgm:t>
        <a:bodyPr/>
        <a:lstStyle/>
        <a:p>
          <a:endParaRPr lang="zh-CN" altLang="en-US"/>
        </a:p>
      </dgm:t>
    </dgm:pt>
    <dgm:pt modelId="{6DFD737C-E035-42A8-AC5E-F93540246352}" type="pres">
      <dgm:prSet presAssocID="{93628818-0EFE-41D9-9661-AAA3A7484DDC}" presName="connectorText" presStyleLbl="sibTrans2D1" presStyleIdx="8" presStyleCnt="13"/>
      <dgm:spPr/>
      <dgm:t>
        <a:bodyPr/>
        <a:lstStyle/>
        <a:p>
          <a:endParaRPr lang="zh-CN" altLang="en-US"/>
        </a:p>
      </dgm:t>
    </dgm:pt>
    <dgm:pt modelId="{988DFFAD-CC35-43BD-A0C4-3F1874EA62B4}" type="pres">
      <dgm:prSet presAssocID="{394A9DDD-8097-4E7A-B430-A824AF304A35}" presName="node" presStyleLbl="node1" presStyleIdx="8" presStyleCnt="13">
        <dgm:presLayoutVars>
          <dgm:bulletEnabled val="1"/>
        </dgm:presLayoutVars>
      </dgm:prSet>
      <dgm:spPr>
        <a:prstGeom prst="octagon">
          <a:avLst/>
        </a:prstGeom>
      </dgm:spPr>
      <dgm:t>
        <a:bodyPr/>
        <a:lstStyle/>
        <a:p>
          <a:endParaRPr lang="zh-CN" altLang="en-US"/>
        </a:p>
      </dgm:t>
    </dgm:pt>
    <dgm:pt modelId="{118E7ACA-1358-4CAC-BE0D-51959CA04171}" type="pres">
      <dgm:prSet presAssocID="{A41211F3-BF15-45E6-B250-4392792E0EF7}" presName="parTrans" presStyleLbl="sibTrans2D1" presStyleIdx="9" presStyleCnt="13" custScaleX="92835" custScaleY="62093"/>
      <dgm:spPr>
        <a:prstGeom prst="stripedRightArrow">
          <a:avLst/>
        </a:prstGeom>
      </dgm:spPr>
      <dgm:t>
        <a:bodyPr/>
        <a:lstStyle/>
        <a:p>
          <a:endParaRPr lang="zh-CN" altLang="en-US"/>
        </a:p>
      </dgm:t>
    </dgm:pt>
    <dgm:pt modelId="{BC399AAA-D0C2-4189-BE23-56979D403FC9}" type="pres">
      <dgm:prSet presAssocID="{A41211F3-BF15-45E6-B250-4392792E0EF7}" presName="connectorText" presStyleLbl="sibTrans2D1" presStyleIdx="9" presStyleCnt="13"/>
      <dgm:spPr/>
      <dgm:t>
        <a:bodyPr/>
        <a:lstStyle/>
        <a:p>
          <a:endParaRPr lang="zh-CN" altLang="en-US"/>
        </a:p>
      </dgm:t>
    </dgm:pt>
    <dgm:pt modelId="{DF4D64B7-548D-4791-BD4D-5FF166CF45C2}" type="pres">
      <dgm:prSet presAssocID="{BC5C17BE-6DFE-4259-B557-43F98C3EF782}" presName="node" presStyleLbl="node1" presStyleIdx="9" presStyleCnt="13">
        <dgm:presLayoutVars>
          <dgm:bulletEnabled val="1"/>
        </dgm:presLayoutVars>
      </dgm:prSet>
      <dgm:spPr>
        <a:prstGeom prst="octagon">
          <a:avLst/>
        </a:prstGeom>
      </dgm:spPr>
      <dgm:t>
        <a:bodyPr/>
        <a:lstStyle/>
        <a:p>
          <a:endParaRPr lang="zh-CN" altLang="en-US"/>
        </a:p>
      </dgm:t>
    </dgm:pt>
    <dgm:pt modelId="{736B1255-675B-4D9E-819F-C77F3D0DB8F4}" type="pres">
      <dgm:prSet presAssocID="{A9335A59-8662-46D8-B51F-906D6C2C5F2E}" presName="parTrans" presStyleLbl="sibTrans2D1" presStyleIdx="10" presStyleCnt="13" custScaleX="92835" custScaleY="62093"/>
      <dgm:spPr>
        <a:prstGeom prst="stripedRightArrow">
          <a:avLst/>
        </a:prstGeom>
      </dgm:spPr>
      <dgm:t>
        <a:bodyPr/>
        <a:lstStyle/>
        <a:p>
          <a:endParaRPr lang="zh-CN" altLang="en-US"/>
        </a:p>
      </dgm:t>
    </dgm:pt>
    <dgm:pt modelId="{5DCFF7E8-288A-4F2C-8BFB-D15F5CDC7158}" type="pres">
      <dgm:prSet presAssocID="{A9335A59-8662-46D8-B51F-906D6C2C5F2E}" presName="connectorText" presStyleLbl="sibTrans2D1" presStyleIdx="10" presStyleCnt="13"/>
      <dgm:spPr/>
      <dgm:t>
        <a:bodyPr/>
        <a:lstStyle/>
        <a:p>
          <a:endParaRPr lang="zh-CN" altLang="en-US"/>
        </a:p>
      </dgm:t>
    </dgm:pt>
    <dgm:pt modelId="{9DC683BA-0A8A-41EE-850E-27DA4B36EAE9}" type="pres">
      <dgm:prSet presAssocID="{B7DE2432-CBEE-4846-B5AC-2E446EFB00DA}" presName="node" presStyleLbl="node1" presStyleIdx="10" presStyleCnt="13">
        <dgm:presLayoutVars>
          <dgm:bulletEnabled val="1"/>
        </dgm:presLayoutVars>
      </dgm:prSet>
      <dgm:spPr>
        <a:prstGeom prst="octagon">
          <a:avLst/>
        </a:prstGeom>
      </dgm:spPr>
      <dgm:t>
        <a:bodyPr/>
        <a:lstStyle/>
        <a:p>
          <a:endParaRPr lang="zh-CN" altLang="en-US"/>
        </a:p>
      </dgm:t>
    </dgm:pt>
    <dgm:pt modelId="{14A857CE-287A-477A-9F67-5D006493F4FD}" type="pres">
      <dgm:prSet presAssocID="{9AC452CB-9120-4DEA-9A0F-8C89132F6D47}" presName="parTrans" presStyleLbl="sibTrans2D1" presStyleIdx="11" presStyleCnt="13" custScaleX="92835" custScaleY="62093"/>
      <dgm:spPr>
        <a:prstGeom prst="stripedRightArrow">
          <a:avLst/>
        </a:prstGeom>
      </dgm:spPr>
      <dgm:t>
        <a:bodyPr/>
        <a:lstStyle/>
        <a:p>
          <a:endParaRPr lang="zh-CN" altLang="en-US"/>
        </a:p>
      </dgm:t>
    </dgm:pt>
    <dgm:pt modelId="{E491A7E3-2FF2-4F55-A264-ADC175B2425E}" type="pres">
      <dgm:prSet presAssocID="{9AC452CB-9120-4DEA-9A0F-8C89132F6D47}" presName="connectorText" presStyleLbl="sibTrans2D1" presStyleIdx="11" presStyleCnt="13"/>
      <dgm:spPr/>
      <dgm:t>
        <a:bodyPr/>
        <a:lstStyle/>
        <a:p>
          <a:endParaRPr lang="zh-CN" altLang="en-US"/>
        </a:p>
      </dgm:t>
    </dgm:pt>
    <dgm:pt modelId="{02217A71-259A-4077-B459-9E2919F38556}" type="pres">
      <dgm:prSet presAssocID="{B7AC879E-C35D-4E56-B584-3C727E9C1C4C}" presName="node" presStyleLbl="node1" presStyleIdx="11" presStyleCnt="13">
        <dgm:presLayoutVars>
          <dgm:bulletEnabled val="1"/>
        </dgm:presLayoutVars>
      </dgm:prSet>
      <dgm:spPr>
        <a:prstGeom prst="octagon">
          <a:avLst/>
        </a:prstGeom>
      </dgm:spPr>
      <dgm:t>
        <a:bodyPr/>
        <a:lstStyle/>
        <a:p>
          <a:endParaRPr lang="zh-CN" altLang="en-US"/>
        </a:p>
      </dgm:t>
    </dgm:pt>
    <dgm:pt modelId="{4542BD9B-5E0A-4D3E-8DB1-A13F398702EA}" type="pres">
      <dgm:prSet presAssocID="{01C96BA6-A65C-4497-A66C-E3E125A3BD05}" presName="parTrans" presStyleLbl="sibTrans2D1" presStyleIdx="12" presStyleCnt="13" custScaleX="92835" custScaleY="62093"/>
      <dgm:spPr>
        <a:prstGeom prst="stripedRightArrow">
          <a:avLst/>
        </a:prstGeom>
      </dgm:spPr>
      <dgm:t>
        <a:bodyPr/>
        <a:lstStyle/>
        <a:p>
          <a:endParaRPr lang="zh-CN" altLang="en-US"/>
        </a:p>
      </dgm:t>
    </dgm:pt>
    <dgm:pt modelId="{461E5BFE-E865-4D70-ACB4-5BF29EBCC9D1}" type="pres">
      <dgm:prSet presAssocID="{01C96BA6-A65C-4497-A66C-E3E125A3BD05}" presName="connectorText" presStyleLbl="sibTrans2D1" presStyleIdx="12" presStyleCnt="13"/>
      <dgm:spPr/>
      <dgm:t>
        <a:bodyPr/>
        <a:lstStyle/>
        <a:p>
          <a:endParaRPr lang="zh-CN" altLang="en-US"/>
        </a:p>
      </dgm:t>
    </dgm:pt>
    <dgm:pt modelId="{D80EBD5E-F93E-4F66-A8CF-7BE1C67C9212}" type="pres">
      <dgm:prSet presAssocID="{E4FF52B4-23C9-44C6-A9C4-5B3DB5ADC372}" presName="node" presStyleLbl="node1" presStyleIdx="12" presStyleCnt="13">
        <dgm:presLayoutVars>
          <dgm:bulletEnabled val="1"/>
        </dgm:presLayoutVars>
      </dgm:prSet>
      <dgm:spPr>
        <a:prstGeom prst="octagon">
          <a:avLst/>
        </a:prstGeom>
      </dgm:spPr>
      <dgm:t>
        <a:bodyPr/>
        <a:lstStyle/>
        <a:p>
          <a:endParaRPr lang="zh-CN" altLang="en-US"/>
        </a:p>
      </dgm:t>
    </dgm:pt>
  </dgm:ptLst>
  <dgm:cxnLst>
    <dgm:cxn modelId="{349C7F74-FC14-427D-A4B0-DD0A3FD75AA2}" srcId="{33CF5EF4-10EE-45BC-8688-71F155A1C782}" destId="{BC5C17BE-6DFE-4259-B557-43F98C3EF782}" srcOrd="9" destOrd="0" parTransId="{A41211F3-BF15-45E6-B250-4392792E0EF7}" sibTransId="{F80C6F02-697F-4AC0-8E3B-E5F6F28C36F0}"/>
    <dgm:cxn modelId="{FC6ADD4E-AC73-41AC-B8DA-EAA90748C9C3}" type="presOf" srcId="{B7AC879E-C35D-4E56-B584-3C727E9C1C4C}" destId="{02217A71-259A-4077-B459-9E2919F38556}" srcOrd="0" destOrd="0" presId="urn:microsoft.com/office/officeart/2005/8/layout/radial5"/>
    <dgm:cxn modelId="{278BE5AF-C0E5-4530-95A3-3B3F4F8EA960}" type="presOf" srcId="{E8878E4B-E83B-4E1D-A5E4-C4E8D0F53194}" destId="{378B8DE7-2E3F-4429-BE45-AF3F8413B740}" srcOrd="0" destOrd="0" presId="urn:microsoft.com/office/officeart/2005/8/layout/radial5"/>
    <dgm:cxn modelId="{D9538904-E156-4E48-9D89-5416B51133B5}" type="presOf" srcId="{B87E4B50-9822-4F6F-81BA-B44961E1A3AF}" destId="{CFA02F3A-07A2-451B-8B46-9006A052F3A8}" srcOrd="0" destOrd="0" presId="urn:microsoft.com/office/officeart/2005/8/layout/radial5"/>
    <dgm:cxn modelId="{667F6F2D-15B7-4B7D-BB9A-C84C021524EA}" srcId="{33CF5EF4-10EE-45BC-8688-71F155A1C782}" destId="{394A9DDD-8097-4E7A-B430-A824AF304A35}" srcOrd="8" destOrd="0" parTransId="{93628818-0EFE-41D9-9661-AAA3A7484DDC}" sibTransId="{6F02A380-257D-4BE4-B27F-D3AB8366DF45}"/>
    <dgm:cxn modelId="{6AFCD504-6DB4-437D-BF10-A66AED34D164}" type="presOf" srcId="{01C96BA6-A65C-4497-A66C-E3E125A3BD05}" destId="{4542BD9B-5E0A-4D3E-8DB1-A13F398702EA}" srcOrd="0" destOrd="0" presId="urn:microsoft.com/office/officeart/2005/8/layout/radial5"/>
    <dgm:cxn modelId="{9F73846F-98C5-430B-99CC-D6AB56CDDC28}" type="presOf" srcId="{9AC452CB-9120-4DEA-9A0F-8C89132F6D47}" destId="{E491A7E3-2FF2-4F55-A264-ADC175B2425E}" srcOrd="1" destOrd="0" presId="urn:microsoft.com/office/officeart/2005/8/layout/radial5"/>
    <dgm:cxn modelId="{8EC37473-544A-4D12-B294-7B96C5601689}" type="presOf" srcId="{93628818-0EFE-41D9-9661-AAA3A7484DDC}" destId="{BA2CC28F-4B18-461C-85CC-75F75A3D129F}" srcOrd="0" destOrd="0" presId="urn:microsoft.com/office/officeart/2005/8/layout/radial5"/>
    <dgm:cxn modelId="{7EC2F4E3-F3F6-4985-A2B3-5CEB31FA5920}" type="presOf" srcId="{ED642E6D-E39F-462D-9318-8ED2DC7A2009}" destId="{00BFE9ED-EBD2-4048-AE57-BC87DBCF9DE0}" srcOrd="0" destOrd="0" presId="urn:microsoft.com/office/officeart/2005/8/layout/radial5"/>
    <dgm:cxn modelId="{26D00EF3-D7E6-439B-B292-0A91F6F4B039}" type="presOf" srcId="{A697DBC4-FE5A-4078-B564-2FF93E69B50B}" destId="{B78FF69B-8DCE-453B-AD3F-9181F812B625}" srcOrd="0" destOrd="0" presId="urn:microsoft.com/office/officeart/2005/8/layout/radial5"/>
    <dgm:cxn modelId="{05963CD0-07D0-40FB-A06C-54A5124AB688}" type="presOf" srcId="{4D436548-3A9C-48BF-938E-C5E4FF97CA81}" destId="{B38C8BE6-3052-4166-BCF7-8BD63DB3B6BD}" srcOrd="0" destOrd="0" presId="urn:microsoft.com/office/officeart/2005/8/layout/radial5"/>
    <dgm:cxn modelId="{DD7ABC1D-5FB9-42BD-BE05-1E9E8B2259BD}" type="presOf" srcId="{A7A2A2E8-00BB-47A0-9DE0-7D15DD1BF263}" destId="{CDA8D49B-31C1-41FA-A5FA-978585388372}" srcOrd="0" destOrd="0" presId="urn:microsoft.com/office/officeart/2005/8/layout/radial5"/>
    <dgm:cxn modelId="{544A71E1-681E-45F7-BAB1-A7B38B6CA460}" srcId="{C393C43B-C606-430A-A8B6-FF11FD7C76DD}" destId="{33CF5EF4-10EE-45BC-8688-71F155A1C782}" srcOrd="0" destOrd="0" parTransId="{0CE86399-8C75-4872-89EA-2126C5A55716}" sibTransId="{7A1233FF-C2F8-4C45-801E-64E02FF2FB88}"/>
    <dgm:cxn modelId="{5BE84BF0-D7A6-485D-9F1E-5EBFC340C3F1}" type="presOf" srcId="{9AC452CB-9120-4DEA-9A0F-8C89132F6D47}" destId="{14A857CE-287A-477A-9F67-5D006493F4FD}" srcOrd="0" destOrd="0" presId="urn:microsoft.com/office/officeart/2005/8/layout/radial5"/>
    <dgm:cxn modelId="{DBEAEDF7-5253-4187-AA6D-99A627412847}" type="presOf" srcId="{A41211F3-BF15-45E6-B250-4392792E0EF7}" destId="{BC399AAA-D0C2-4189-BE23-56979D403FC9}" srcOrd="1" destOrd="0" presId="urn:microsoft.com/office/officeart/2005/8/layout/radial5"/>
    <dgm:cxn modelId="{F512FD67-5110-42A4-B894-69554DE63298}" type="presOf" srcId="{C393C43B-C606-430A-A8B6-FF11FD7C76DD}" destId="{B718989A-EAE7-465E-8752-74BAFA4DCCB8}" srcOrd="0" destOrd="0" presId="urn:microsoft.com/office/officeart/2005/8/layout/radial5"/>
    <dgm:cxn modelId="{65BBA996-01DD-4C0A-92C9-C990224C12B0}" type="presOf" srcId="{E8878E4B-E83B-4E1D-A5E4-C4E8D0F53194}" destId="{7BD5FCFA-5023-4D1D-8EE2-D41C4048E4CD}" srcOrd="1" destOrd="0" presId="urn:microsoft.com/office/officeart/2005/8/layout/radial5"/>
    <dgm:cxn modelId="{7106B307-C3DA-4208-A921-0BAFC5E61A0F}" type="presOf" srcId="{090B2C9C-8D3E-4835-8FA9-27A52496BDC7}" destId="{5A5EA49F-FE85-4C32-97F5-79B9ED9EF4DE}" srcOrd="0" destOrd="0" presId="urn:microsoft.com/office/officeart/2005/8/layout/radial5"/>
    <dgm:cxn modelId="{32DF5DBD-F41F-4B1E-9C4A-D591D588092A}" type="presOf" srcId="{3DF646CB-A1FA-472B-87AA-A662E8B5D486}" destId="{B988153C-6A83-4350-8A3D-33FABB29D9A5}" srcOrd="0" destOrd="0" presId="urn:microsoft.com/office/officeart/2005/8/layout/radial5"/>
    <dgm:cxn modelId="{F1E9F7E0-84F8-416F-A86C-4F89115F95B8}" srcId="{33CF5EF4-10EE-45BC-8688-71F155A1C782}" destId="{443AB006-906D-4DFF-B3E7-DDAFE2C266FE}" srcOrd="4" destOrd="0" parTransId="{F6C1DC17-C8B1-48D2-87CE-85A21FEF38A3}" sibTransId="{018B43DA-8658-4936-AFA5-F740A143C0E3}"/>
    <dgm:cxn modelId="{C93C87F4-B04E-4605-811E-BB7BBA19B7E4}" type="presOf" srcId="{B87E4B50-9822-4F6F-81BA-B44961E1A3AF}" destId="{8C5994D2-E0A7-4694-94A4-81BB7DA22359}" srcOrd="1" destOrd="0" presId="urn:microsoft.com/office/officeart/2005/8/layout/radial5"/>
    <dgm:cxn modelId="{E0041F91-C392-4704-9D15-9B9BCA47703F}" type="presOf" srcId="{099060C4-8440-46F7-A7B8-5A214309571B}" destId="{84837E35-88C4-4D8C-A0E9-7A90D5279854}" srcOrd="1" destOrd="0" presId="urn:microsoft.com/office/officeart/2005/8/layout/radial5"/>
    <dgm:cxn modelId="{61A8901C-ACF7-4049-BF9B-A41CA872885E}" type="presOf" srcId="{FD15366C-1FCB-42B9-A3E2-3FB493817F24}" destId="{3380F74A-389B-4C75-9C13-8D39D41B13A7}" srcOrd="0" destOrd="0" presId="urn:microsoft.com/office/officeart/2005/8/layout/radial5"/>
    <dgm:cxn modelId="{48DB3152-79E3-4756-99B1-465237830AA8}" srcId="{33CF5EF4-10EE-45BC-8688-71F155A1C782}" destId="{57E7BDBF-EF61-4A89-8681-35009F10F859}" srcOrd="3" destOrd="0" parTransId="{77B21782-775D-4CBD-8C8A-4F233E2B622B}" sibTransId="{883268BC-DA79-48A6-9FCF-D4448B359236}"/>
    <dgm:cxn modelId="{8BE0DE0E-CBAF-4DF0-9C7D-27EB1457F018}" type="presOf" srcId="{4D436548-3A9C-48BF-938E-C5E4FF97CA81}" destId="{47F45B0D-D7BF-416A-9D41-C34003B78119}" srcOrd="1" destOrd="0" presId="urn:microsoft.com/office/officeart/2005/8/layout/radial5"/>
    <dgm:cxn modelId="{7F425D06-1CA5-435E-9EAC-3FC9943362CC}" type="presOf" srcId="{A7A2A2E8-00BB-47A0-9DE0-7D15DD1BF263}" destId="{77346695-AA85-4751-BCF1-237EB050410E}" srcOrd="1" destOrd="0" presId="urn:microsoft.com/office/officeart/2005/8/layout/radial5"/>
    <dgm:cxn modelId="{1D3DA636-19F2-43EE-A826-909E0409DC88}" srcId="{33CF5EF4-10EE-45BC-8688-71F155A1C782}" destId="{090B2C9C-8D3E-4835-8FA9-27A52496BDC7}" srcOrd="6" destOrd="0" parTransId="{3DF646CB-A1FA-472B-87AA-A662E8B5D486}" sibTransId="{90AEA994-B931-4EA4-A05F-AC2160BC5F3C}"/>
    <dgm:cxn modelId="{07F356CE-33F9-455C-B83C-C58474AA12AE}" type="presOf" srcId="{9C820309-2E6E-4E4E-8EE1-651F05140AC9}" destId="{50F3753F-AF78-478D-A78F-102247B1786B}" srcOrd="0" destOrd="0" presId="urn:microsoft.com/office/officeart/2005/8/layout/radial5"/>
    <dgm:cxn modelId="{8EF3E4A9-59AC-4B54-B99E-098A68CC85E3}" type="presOf" srcId="{E4FF52B4-23C9-44C6-A9C4-5B3DB5ADC372}" destId="{D80EBD5E-F93E-4F66-A8CF-7BE1C67C9212}" srcOrd="0" destOrd="0" presId="urn:microsoft.com/office/officeart/2005/8/layout/radial5"/>
    <dgm:cxn modelId="{3E23E9D3-9925-4E44-90E2-6D4162333751}" srcId="{33CF5EF4-10EE-45BC-8688-71F155A1C782}" destId="{B7DE2432-CBEE-4846-B5AC-2E446EFB00DA}" srcOrd="10" destOrd="0" parTransId="{A9335A59-8662-46D8-B51F-906D6C2C5F2E}" sibTransId="{245BEC75-3C8D-49FA-AD27-86331C495DAC}"/>
    <dgm:cxn modelId="{D7DE2178-22C7-4B1E-AB42-0D019AB4B39E}" srcId="{33CF5EF4-10EE-45BC-8688-71F155A1C782}" destId="{E4FF52B4-23C9-44C6-A9C4-5B3DB5ADC372}" srcOrd="12" destOrd="0" parTransId="{01C96BA6-A65C-4497-A66C-E3E125A3BD05}" sibTransId="{1AA19D45-7FC6-4129-89BF-842DAF568C44}"/>
    <dgm:cxn modelId="{63C259E7-3B2C-4F6E-B54E-27276A14AB2A}" type="presOf" srcId="{394A9DDD-8097-4E7A-B430-A824AF304A35}" destId="{988DFFAD-CC35-43BD-A0C4-3F1874EA62B4}" srcOrd="0" destOrd="0" presId="urn:microsoft.com/office/officeart/2005/8/layout/radial5"/>
    <dgm:cxn modelId="{FA30C939-9B91-48B0-8A5B-6DA99C64EC3A}" type="presOf" srcId="{77B21782-775D-4CBD-8C8A-4F233E2B622B}" destId="{2602CA14-B0DE-48F9-AE68-02E06413B1EE}" srcOrd="1" destOrd="0" presId="urn:microsoft.com/office/officeart/2005/8/layout/radial5"/>
    <dgm:cxn modelId="{5558E43C-B705-44B0-8153-8DA4CCA52E61}" srcId="{33CF5EF4-10EE-45BC-8688-71F155A1C782}" destId="{B7AC879E-C35D-4E56-B584-3C727E9C1C4C}" srcOrd="11" destOrd="0" parTransId="{9AC452CB-9120-4DEA-9A0F-8C89132F6D47}" sibTransId="{49C0D41B-33C0-4939-B368-2356CFCA1626}"/>
    <dgm:cxn modelId="{FAA1D677-F41D-4A2E-9005-907C9C81D579}" srcId="{33CF5EF4-10EE-45BC-8688-71F155A1C782}" destId="{ED642E6D-E39F-462D-9318-8ED2DC7A2009}" srcOrd="7" destOrd="0" parTransId="{A7A2A2E8-00BB-47A0-9DE0-7D15DD1BF263}" sibTransId="{10960A5B-9E5D-4F84-83F6-930278BE4358}"/>
    <dgm:cxn modelId="{9FAE4E03-4104-4625-AF00-8C7BB6C41F42}" type="presOf" srcId="{443AB006-906D-4DFF-B3E7-DDAFE2C266FE}" destId="{00314552-A2C5-4C26-9FBD-C6DB0B237980}" srcOrd="0" destOrd="0" presId="urn:microsoft.com/office/officeart/2005/8/layout/radial5"/>
    <dgm:cxn modelId="{95054D52-62AD-469D-936F-614F0A5E4695}" type="presOf" srcId="{57E7BDBF-EF61-4A89-8681-35009F10F859}" destId="{167072AD-CE03-45B7-AA71-CB893AA86148}" srcOrd="0" destOrd="0" presId="urn:microsoft.com/office/officeart/2005/8/layout/radial5"/>
    <dgm:cxn modelId="{DCB62026-CC36-4C61-B707-7FA9A50E81DB}" type="presOf" srcId="{A9335A59-8662-46D8-B51F-906D6C2C5F2E}" destId="{736B1255-675B-4D9E-819F-C77F3D0DB8F4}" srcOrd="0" destOrd="0" presId="urn:microsoft.com/office/officeart/2005/8/layout/radial5"/>
    <dgm:cxn modelId="{4395AB5A-A194-4F06-A3DB-437D9977CAEF}" type="presOf" srcId="{77B21782-775D-4CBD-8C8A-4F233E2B622B}" destId="{B1D49977-A805-42EF-89B3-691502450918}" srcOrd="0" destOrd="0" presId="urn:microsoft.com/office/officeart/2005/8/layout/radial5"/>
    <dgm:cxn modelId="{EF6B6F6A-EA8D-4643-8542-53612E89E0AA}" type="presOf" srcId="{F6C1DC17-C8B1-48D2-87CE-85A21FEF38A3}" destId="{E8D19984-F839-4935-B405-EFBA7723F408}" srcOrd="1" destOrd="0" presId="urn:microsoft.com/office/officeart/2005/8/layout/radial5"/>
    <dgm:cxn modelId="{6189D89B-763B-426F-8E20-8C0A2AC799D0}" type="presOf" srcId="{81D0309A-27FF-4EBE-B84C-130AA8A74B9E}" destId="{C557E2E4-B580-4F44-8A3E-B03D64C92D28}" srcOrd="0" destOrd="0" presId="urn:microsoft.com/office/officeart/2005/8/layout/radial5"/>
    <dgm:cxn modelId="{CEADEDD0-9CAC-4F5B-A8C8-F2943611B7DA}" type="presOf" srcId="{B7DE2432-CBEE-4846-B5AC-2E446EFB00DA}" destId="{9DC683BA-0A8A-41EE-850E-27DA4B36EAE9}" srcOrd="0" destOrd="0" presId="urn:microsoft.com/office/officeart/2005/8/layout/radial5"/>
    <dgm:cxn modelId="{5A8D1C73-9299-4630-A4E5-2FF525B40E99}" type="presOf" srcId="{3DF646CB-A1FA-472B-87AA-A662E8B5D486}" destId="{6E434A29-F579-47EA-9618-637886A3DB13}" srcOrd="1" destOrd="0" presId="urn:microsoft.com/office/officeart/2005/8/layout/radial5"/>
    <dgm:cxn modelId="{F1E566D1-960B-4CEA-B4BE-BA8D896F4184}" type="presOf" srcId="{A41211F3-BF15-45E6-B250-4392792E0EF7}" destId="{118E7ACA-1358-4CAC-BE0D-51959CA04171}" srcOrd="0" destOrd="0" presId="urn:microsoft.com/office/officeart/2005/8/layout/radial5"/>
    <dgm:cxn modelId="{1608E07A-B745-4414-BBFE-194375DB9BC2}" srcId="{33CF5EF4-10EE-45BC-8688-71F155A1C782}" destId="{FD15366C-1FCB-42B9-A3E2-3FB493817F24}" srcOrd="0" destOrd="0" parTransId="{B87E4B50-9822-4F6F-81BA-B44961E1A3AF}" sibTransId="{69899B88-4962-43BC-B421-49E6D3F59680}"/>
    <dgm:cxn modelId="{00745AEF-26DE-4CB5-8FF1-548051C1BDB5}" type="presOf" srcId="{F6C1DC17-C8B1-48D2-87CE-85A21FEF38A3}" destId="{BBCF95FB-AD0C-466E-9553-BECC71CC25A5}" srcOrd="0" destOrd="0" presId="urn:microsoft.com/office/officeart/2005/8/layout/radial5"/>
    <dgm:cxn modelId="{CE298AA9-0672-4DB1-B243-95F9C28F6917}" type="presOf" srcId="{01C96BA6-A65C-4497-A66C-E3E125A3BD05}" destId="{461E5BFE-E865-4D70-ACB4-5BF29EBCC9D1}" srcOrd="1" destOrd="0" presId="urn:microsoft.com/office/officeart/2005/8/layout/radial5"/>
    <dgm:cxn modelId="{CEC68132-61D8-465B-B3DA-F57F5635DBA5}" type="presOf" srcId="{33CF5EF4-10EE-45BC-8688-71F155A1C782}" destId="{05C59BBA-884F-4755-936C-CEAC44C02555}" srcOrd="0" destOrd="0" presId="urn:microsoft.com/office/officeart/2005/8/layout/radial5"/>
    <dgm:cxn modelId="{7569E030-757D-49EF-872C-210BB83264BE}" type="presOf" srcId="{BC5C17BE-6DFE-4259-B557-43F98C3EF782}" destId="{DF4D64B7-548D-4791-BD4D-5FF166CF45C2}" srcOrd="0" destOrd="0" presId="urn:microsoft.com/office/officeart/2005/8/layout/radial5"/>
    <dgm:cxn modelId="{7FC66816-BC6B-4C58-9DEF-6576F76A2795}" type="presOf" srcId="{A9335A59-8662-46D8-B51F-906D6C2C5F2E}" destId="{5DCFF7E8-288A-4F2C-8BFB-D15F5CDC7158}" srcOrd="1" destOrd="0" presId="urn:microsoft.com/office/officeart/2005/8/layout/radial5"/>
    <dgm:cxn modelId="{4C9B1E86-D0F7-42AC-A447-AEFE784E94C0}" type="presOf" srcId="{099060C4-8440-46F7-A7B8-5A214309571B}" destId="{67B2EFEC-00AF-49F8-AE2C-E4E3FDF8058D}" srcOrd="0" destOrd="0" presId="urn:microsoft.com/office/officeart/2005/8/layout/radial5"/>
    <dgm:cxn modelId="{9E2481CA-D5BB-4DEC-8139-63BBFE007489}" type="presOf" srcId="{93628818-0EFE-41D9-9661-AAA3A7484DDC}" destId="{6DFD737C-E035-42A8-AC5E-F93540246352}" srcOrd="1" destOrd="0" presId="urn:microsoft.com/office/officeart/2005/8/layout/radial5"/>
    <dgm:cxn modelId="{EBDF3CA9-0A7F-48DE-B8E2-58AF8BA41A74}" srcId="{33CF5EF4-10EE-45BC-8688-71F155A1C782}" destId="{A697DBC4-FE5A-4078-B564-2FF93E69B50B}" srcOrd="5" destOrd="0" parTransId="{099060C4-8440-46F7-A7B8-5A214309571B}" sibTransId="{333F3DF2-89E3-4C74-ABAC-33BD04FF052C}"/>
    <dgm:cxn modelId="{901E8860-629D-414E-841D-BA8790B18A31}" srcId="{33CF5EF4-10EE-45BC-8688-71F155A1C782}" destId="{9C820309-2E6E-4E4E-8EE1-651F05140AC9}" srcOrd="2" destOrd="0" parTransId="{4D436548-3A9C-48BF-938E-C5E4FF97CA81}" sibTransId="{0B68F0FA-FAAA-4C4E-85BC-22DF7175F464}"/>
    <dgm:cxn modelId="{D32BF8C4-F578-4C85-918D-F01993C9E27F}" srcId="{33CF5EF4-10EE-45BC-8688-71F155A1C782}" destId="{81D0309A-27FF-4EBE-B84C-130AA8A74B9E}" srcOrd="1" destOrd="0" parTransId="{E8878E4B-E83B-4E1D-A5E4-C4E8D0F53194}" sibTransId="{D9594FD0-698F-43E4-ABB4-2111AF0108A8}"/>
    <dgm:cxn modelId="{0E25C21D-5C6B-415E-851B-C8DA2604C671}" type="presParOf" srcId="{B718989A-EAE7-465E-8752-74BAFA4DCCB8}" destId="{05C59BBA-884F-4755-936C-CEAC44C02555}" srcOrd="0" destOrd="0" presId="urn:microsoft.com/office/officeart/2005/8/layout/radial5"/>
    <dgm:cxn modelId="{BA6AE587-A8A3-4AD6-AFFF-E28BCE5AE8ED}" type="presParOf" srcId="{B718989A-EAE7-465E-8752-74BAFA4DCCB8}" destId="{CFA02F3A-07A2-451B-8B46-9006A052F3A8}" srcOrd="1" destOrd="0" presId="urn:microsoft.com/office/officeart/2005/8/layout/radial5"/>
    <dgm:cxn modelId="{5F630100-721F-4519-A802-D97E5549D588}" type="presParOf" srcId="{CFA02F3A-07A2-451B-8B46-9006A052F3A8}" destId="{8C5994D2-E0A7-4694-94A4-81BB7DA22359}" srcOrd="0" destOrd="0" presId="urn:microsoft.com/office/officeart/2005/8/layout/radial5"/>
    <dgm:cxn modelId="{BC7A178C-49D4-496A-9BC3-04D094B0DBDD}" type="presParOf" srcId="{B718989A-EAE7-465E-8752-74BAFA4DCCB8}" destId="{3380F74A-389B-4C75-9C13-8D39D41B13A7}" srcOrd="2" destOrd="0" presId="urn:microsoft.com/office/officeart/2005/8/layout/radial5"/>
    <dgm:cxn modelId="{EE2D603D-E180-4651-AFF4-6C978CFAE40C}" type="presParOf" srcId="{B718989A-EAE7-465E-8752-74BAFA4DCCB8}" destId="{378B8DE7-2E3F-4429-BE45-AF3F8413B740}" srcOrd="3" destOrd="0" presId="urn:microsoft.com/office/officeart/2005/8/layout/radial5"/>
    <dgm:cxn modelId="{163F56E9-6DA7-4F42-A5B5-02EF9230153C}" type="presParOf" srcId="{378B8DE7-2E3F-4429-BE45-AF3F8413B740}" destId="{7BD5FCFA-5023-4D1D-8EE2-D41C4048E4CD}" srcOrd="0" destOrd="0" presId="urn:microsoft.com/office/officeart/2005/8/layout/radial5"/>
    <dgm:cxn modelId="{E938062D-F858-426B-8D4D-8AC36C625EDD}" type="presParOf" srcId="{B718989A-EAE7-465E-8752-74BAFA4DCCB8}" destId="{C557E2E4-B580-4F44-8A3E-B03D64C92D28}" srcOrd="4" destOrd="0" presId="urn:microsoft.com/office/officeart/2005/8/layout/radial5"/>
    <dgm:cxn modelId="{6C289564-9DA4-42D0-AAD7-982B3DC43392}" type="presParOf" srcId="{B718989A-EAE7-465E-8752-74BAFA4DCCB8}" destId="{B38C8BE6-3052-4166-BCF7-8BD63DB3B6BD}" srcOrd="5" destOrd="0" presId="urn:microsoft.com/office/officeart/2005/8/layout/radial5"/>
    <dgm:cxn modelId="{3B90B5C9-FAE7-40B1-8F13-B4888B9D985D}" type="presParOf" srcId="{B38C8BE6-3052-4166-BCF7-8BD63DB3B6BD}" destId="{47F45B0D-D7BF-416A-9D41-C34003B78119}" srcOrd="0" destOrd="0" presId="urn:microsoft.com/office/officeart/2005/8/layout/radial5"/>
    <dgm:cxn modelId="{C08318A3-09B6-4C80-9E78-23EE6FE6DB9C}" type="presParOf" srcId="{B718989A-EAE7-465E-8752-74BAFA4DCCB8}" destId="{50F3753F-AF78-478D-A78F-102247B1786B}" srcOrd="6" destOrd="0" presId="urn:microsoft.com/office/officeart/2005/8/layout/radial5"/>
    <dgm:cxn modelId="{6077E3A7-13B5-45CB-88F7-E29A4FF619F0}" type="presParOf" srcId="{B718989A-EAE7-465E-8752-74BAFA4DCCB8}" destId="{B1D49977-A805-42EF-89B3-691502450918}" srcOrd="7" destOrd="0" presId="urn:microsoft.com/office/officeart/2005/8/layout/radial5"/>
    <dgm:cxn modelId="{FC589CB0-7C10-4E5E-A29A-36290E9B16F6}" type="presParOf" srcId="{B1D49977-A805-42EF-89B3-691502450918}" destId="{2602CA14-B0DE-48F9-AE68-02E06413B1EE}" srcOrd="0" destOrd="0" presId="urn:microsoft.com/office/officeart/2005/8/layout/radial5"/>
    <dgm:cxn modelId="{8B59406C-2DA6-4507-8E67-E91CBE9D1155}" type="presParOf" srcId="{B718989A-EAE7-465E-8752-74BAFA4DCCB8}" destId="{167072AD-CE03-45B7-AA71-CB893AA86148}" srcOrd="8" destOrd="0" presId="urn:microsoft.com/office/officeart/2005/8/layout/radial5"/>
    <dgm:cxn modelId="{CD020369-942E-40FE-8B0C-BE77AE3BE6B5}" type="presParOf" srcId="{B718989A-EAE7-465E-8752-74BAFA4DCCB8}" destId="{BBCF95FB-AD0C-466E-9553-BECC71CC25A5}" srcOrd="9" destOrd="0" presId="urn:microsoft.com/office/officeart/2005/8/layout/radial5"/>
    <dgm:cxn modelId="{CD5D66E5-3DBA-4B33-BBD4-042274AE2FF0}" type="presParOf" srcId="{BBCF95FB-AD0C-466E-9553-BECC71CC25A5}" destId="{E8D19984-F839-4935-B405-EFBA7723F408}" srcOrd="0" destOrd="0" presId="urn:microsoft.com/office/officeart/2005/8/layout/radial5"/>
    <dgm:cxn modelId="{2CF9F7BA-DC23-43E8-9808-72E02B4618D5}" type="presParOf" srcId="{B718989A-EAE7-465E-8752-74BAFA4DCCB8}" destId="{00314552-A2C5-4C26-9FBD-C6DB0B237980}" srcOrd="10" destOrd="0" presId="urn:microsoft.com/office/officeart/2005/8/layout/radial5"/>
    <dgm:cxn modelId="{470CF081-BF0A-42DE-9A38-ED074CDB30D8}" type="presParOf" srcId="{B718989A-EAE7-465E-8752-74BAFA4DCCB8}" destId="{67B2EFEC-00AF-49F8-AE2C-E4E3FDF8058D}" srcOrd="11" destOrd="0" presId="urn:microsoft.com/office/officeart/2005/8/layout/radial5"/>
    <dgm:cxn modelId="{B8960881-5DB4-4AEB-9E5A-0CE6AD6C5553}" type="presParOf" srcId="{67B2EFEC-00AF-49F8-AE2C-E4E3FDF8058D}" destId="{84837E35-88C4-4D8C-A0E9-7A90D5279854}" srcOrd="0" destOrd="0" presId="urn:microsoft.com/office/officeart/2005/8/layout/radial5"/>
    <dgm:cxn modelId="{26ECF114-549A-4582-819D-7D838BAE273B}" type="presParOf" srcId="{B718989A-EAE7-465E-8752-74BAFA4DCCB8}" destId="{B78FF69B-8DCE-453B-AD3F-9181F812B625}" srcOrd="12" destOrd="0" presId="urn:microsoft.com/office/officeart/2005/8/layout/radial5"/>
    <dgm:cxn modelId="{1CE02666-FF3A-4A8D-BFE2-F0FF5B00AD36}" type="presParOf" srcId="{B718989A-EAE7-465E-8752-74BAFA4DCCB8}" destId="{B988153C-6A83-4350-8A3D-33FABB29D9A5}" srcOrd="13" destOrd="0" presId="urn:microsoft.com/office/officeart/2005/8/layout/radial5"/>
    <dgm:cxn modelId="{4BE68FBC-4EAC-41AE-B6FE-3962175FDDBD}" type="presParOf" srcId="{B988153C-6A83-4350-8A3D-33FABB29D9A5}" destId="{6E434A29-F579-47EA-9618-637886A3DB13}" srcOrd="0" destOrd="0" presId="urn:microsoft.com/office/officeart/2005/8/layout/radial5"/>
    <dgm:cxn modelId="{EFAE178D-6FA4-4A1F-B246-35F840D3F283}" type="presParOf" srcId="{B718989A-EAE7-465E-8752-74BAFA4DCCB8}" destId="{5A5EA49F-FE85-4C32-97F5-79B9ED9EF4DE}" srcOrd="14" destOrd="0" presId="urn:microsoft.com/office/officeart/2005/8/layout/radial5"/>
    <dgm:cxn modelId="{408B3ECA-E53D-4430-8143-9BEC34F7675F}" type="presParOf" srcId="{B718989A-EAE7-465E-8752-74BAFA4DCCB8}" destId="{CDA8D49B-31C1-41FA-A5FA-978585388372}" srcOrd="15" destOrd="0" presId="urn:microsoft.com/office/officeart/2005/8/layout/radial5"/>
    <dgm:cxn modelId="{7850B94D-F19F-4464-8AB5-259F561FE929}" type="presParOf" srcId="{CDA8D49B-31C1-41FA-A5FA-978585388372}" destId="{77346695-AA85-4751-BCF1-237EB050410E}" srcOrd="0" destOrd="0" presId="urn:microsoft.com/office/officeart/2005/8/layout/radial5"/>
    <dgm:cxn modelId="{A8F95CFF-623C-4D60-82EE-E91DB6F814DF}" type="presParOf" srcId="{B718989A-EAE7-465E-8752-74BAFA4DCCB8}" destId="{00BFE9ED-EBD2-4048-AE57-BC87DBCF9DE0}" srcOrd="16" destOrd="0" presId="urn:microsoft.com/office/officeart/2005/8/layout/radial5"/>
    <dgm:cxn modelId="{5648C08D-9994-4113-BE81-DB8385DD4432}" type="presParOf" srcId="{B718989A-EAE7-465E-8752-74BAFA4DCCB8}" destId="{BA2CC28F-4B18-461C-85CC-75F75A3D129F}" srcOrd="17" destOrd="0" presId="urn:microsoft.com/office/officeart/2005/8/layout/radial5"/>
    <dgm:cxn modelId="{64A4D25B-2C74-44B4-BF34-52048E22F241}" type="presParOf" srcId="{BA2CC28F-4B18-461C-85CC-75F75A3D129F}" destId="{6DFD737C-E035-42A8-AC5E-F93540246352}" srcOrd="0" destOrd="0" presId="urn:microsoft.com/office/officeart/2005/8/layout/radial5"/>
    <dgm:cxn modelId="{29B5A161-5F58-40D5-891D-D5F040A747C8}" type="presParOf" srcId="{B718989A-EAE7-465E-8752-74BAFA4DCCB8}" destId="{988DFFAD-CC35-43BD-A0C4-3F1874EA62B4}" srcOrd="18" destOrd="0" presId="urn:microsoft.com/office/officeart/2005/8/layout/radial5"/>
    <dgm:cxn modelId="{BF08CCBA-5213-4891-BC97-53C1DA6209A2}" type="presParOf" srcId="{B718989A-EAE7-465E-8752-74BAFA4DCCB8}" destId="{118E7ACA-1358-4CAC-BE0D-51959CA04171}" srcOrd="19" destOrd="0" presId="urn:microsoft.com/office/officeart/2005/8/layout/radial5"/>
    <dgm:cxn modelId="{7477FB1E-7A24-4604-86C7-3870B57A2D0B}" type="presParOf" srcId="{118E7ACA-1358-4CAC-BE0D-51959CA04171}" destId="{BC399AAA-D0C2-4189-BE23-56979D403FC9}" srcOrd="0" destOrd="0" presId="urn:microsoft.com/office/officeart/2005/8/layout/radial5"/>
    <dgm:cxn modelId="{D5FB72A3-F5C3-4B0F-AC20-26AFB58EED36}" type="presParOf" srcId="{B718989A-EAE7-465E-8752-74BAFA4DCCB8}" destId="{DF4D64B7-548D-4791-BD4D-5FF166CF45C2}" srcOrd="20" destOrd="0" presId="urn:microsoft.com/office/officeart/2005/8/layout/radial5"/>
    <dgm:cxn modelId="{C8D89A18-4BB8-41F0-8E08-E080D0819AE9}" type="presParOf" srcId="{B718989A-EAE7-465E-8752-74BAFA4DCCB8}" destId="{736B1255-675B-4D9E-819F-C77F3D0DB8F4}" srcOrd="21" destOrd="0" presId="urn:microsoft.com/office/officeart/2005/8/layout/radial5"/>
    <dgm:cxn modelId="{C99FE308-60B1-4BB0-AAD1-AC310A9B8789}" type="presParOf" srcId="{736B1255-675B-4D9E-819F-C77F3D0DB8F4}" destId="{5DCFF7E8-288A-4F2C-8BFB-D15F5CDC7158}" srcOrd="0" destOrd="0" presId="urn:microsoft.com/office/officeart/2005/8/layout/radial5"/>
    <dgm:cxn modelId="{7F2B7514-962C-4404-99CE-AC9AD1ABEF23}" type="presParOf" srcId="{B718989A-EAE7-465E-8752-74BAFA4DCCB8}" destId="{9DC683BA-0A8A-41EE-850E-27DA4B36EAE9}" srcOrd="22" destOrd="0" presId="urn:microsoft.com/office/officeart/2005/8/layout/radial5"/>
    <dgm:cxn modelId="{877A8256-246B-4995-88A4-4624B875F25B}" type="presParOf" srcId="{B718989A-EAE7-465E-8752-74BAFA4DCCB8}" destId="{14A857CE-287A-477A-9F67-5D006493F4FD}" srcOrd="23" destOrd="0" presId="urn:microsoft.com/office/officeart/2005/8/layout/radial5"/>
    <dgm:cxn modelId="{83C0A6AA-E9A8-4109-B3A3-F03A1924AB5F}" type="presParOf" srcId="{14A857CE-287A-477A-9F67-5D006493F4FD}" destId="{E491A7E3-2FF2-4F55-A264-ADC175B2425E}" srcOrd="0" destOrd="0" presId="urn:microsoft.com/office/officeart/2005/8/layout/radial5"/>
    <dgm:cxn modelId="{5A95720C-256D-43D0-9DBC-03D4CDBB3FAD}" type="presParOf" srcId="{B718989A-EAE7-465E-8752-74BAFA4DCCB8}" destId="{02217A71-259A-4077-B459-9E2919F38556}" srcOrd="24" destOrd="0" presId="urn:microsoft.com/office/officeart/2005/8/layout/radial5"/>
    <dgm:cxn modelId="{59917F6C-FCF9-4649-8CCA-69E117FDAFE7}" type="presParOf" srcId="{B718989A-EAE7-465E-8752-74BAFA4DCCB8}" destId="{4542BD9B-5E0A-4D3E-8DB1-A13F398702EA}" srcOrd="25" destOrd="0" presId="urn:microsoft.com/office/officeart/2005/8/layout/radial5"/>
    <dgm:cxn modelId="{06391391-4914-4425-A842-64839B215DF9}" type="presParOf" srcId="{4542BD9B-5E0A-4D3E-8DB1-A13F398702EA}" destId="{461E5BFE-E865-4D70-ACB4-5BF29EBCC9D1}" srcOrd="0" destOrd="0" presId="urn:microsoft.com/office/officeart/2005/8/layout/radial5"/>
    <dgm:cxn modelId="{962D048D-39A5-437D-B5C7-D46B82C21148}" type="presParOf" srcId="{B718989A-EAE7-465E-8752-74BAFA4DCCB8}" destId="{D80EBD5E-F93E-4F66-A8CF-7BE1C67C9212}" srcOrd="26"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934677-7E21-40F9-A31F-37D1D0D73616}" type="doc">
      <dgm:prSet loTypeId="urn:microsoft.com/office/officeart/2005/8/layout/vProcess5" loCatId="process" qsTypeId="urn:microsoft.com/office/officeart/2005/8/quickstyle/simple5#1" qsCatId="simple" csTypeId="urn:microsoft.com/office/officeart/2005/8/colors/accent1_2#8" csCatId="accent1" phldr="1"/>
      <dgm:spPr/>
      <dgm:t>
        <a:bodyPr/>
        <a:lstStyle/>
        <a:p>
          <a:endParaRPr lang="zh-CN" altLang="en-US"/>
        </a:p>
      </dgm:t>
    </dgm:pt>
    <dgm:pt modelId="{48D1148C-B39B-4FD6-951B-F6CB7EEED43F}">
      <dgm:prSet phldrT="[文本]" custT="1"/>
      <dgm:spPr>
        <a:solidFill>
          <a:schemeClr val="accent1"/>
        </a:solidFill>
      </dgm:spPr>
      <dgm:t>
        <a:bodyPr/>
        <a:lstStyle/>
        <a:p>
          <a:r>
            <a:rPr lang="zh-CN" altLang="en-US" sz="2600" b="1" dirty="0" smtClean="0">
              <a:solidFill>
                <a:schemeClr val="bg1"/>
              </a:solidFill>
              <a:latin typeface="微软雅黑" panose="020B0503020204020204" pitchFamily="34" charset="-122"/>
              <a:ea typeface="微软雅黑" panose="020B0503020204020204" pitchFamily="34" charset="-122"/>
            </a:rPr>
            <a:t>发现并反馈影响教学质量的问题</a:t>
          </a:r>
          <a:endParaRPr lang="zh-CN" altLang="en-US" sz="2600" dirty="0">
            <a:solidFill>
              <a:schemeClr val="bg1"/>
            </a:solidFill>
          </a:endParaRPr>
        </a:p>
      </dgm:t>
    </dgm:pt>
    <dgm:pt modelId="{9714B0B9-9CEB-43FD-A37F-75BD7919F530}" cxnId="{78A2CA74-F524-4D24-9185-AD0A454D7BED}" type="parTrans">
      <dgm:prSet/>
      <dgm:spPr/>
      <dgm:t>
        <a:bodyPr/>
        <a:lstStyle/>
        <a:p>
          <a:endParaRPr lang="zh-CN" altLang="en-US"/>
        </a:p>
      </dgm:t>
    </dgm:pt>
    <dgm:pt modelId="{9F9421C5-9AFB-468B-B14C-8735C2A51011}" cxnId="{78A2CA74-F524-4D24-9185-AD0A454D7BED}" type="sibTrans">
      <dgm:prSet/>
      <dgm:spPr/>
      <dgm:t>
        <a:bodyPr/>
        <a:lstStyle/>
        <a:p>
          <a:endParaRPr lang="zh-CN" altLang="en-US"/>
        </a:p>
      </dgm:t>
    </dgm:pt>
    <dgm:pt modelId="{29FDD695-3097-4BC2-914F-EEF63B9E181D}">
      <dgm:prSet phldrT="[文本]" custT="1"/>
      <dgm:spPr>
        <a:solidFill>
          <a:schemeClr val="accent1"/>
        </a:solidFill>
      </dgm:spPr>
      <dgm:t>
        <a:bodyPr/>
        <a:lstStyle/>
        <a:p>
          <a:r>
            <a:rPr lang="zh-CN" altLang="en-US" sz="2600" b="1" dirty="0" smtClean="0">
              <a:solidFill>
                <a:schemeClr val="bg1"/>
              </a:solidFill>
              <a:latin typeface="微软雅黑" panose="020B0503020204020204" pitchFamily="34" charset="-122"/>
              <a:ea typeface="微软雅黑" panose="020B0503020204020204" pitchFamily="34" charset="-122"/>
            </a:rPr>
            <a:t>检查并披露教学运行数据</a:t>
          </a:r>
          <a:endParaRPr lang="zh-CN" altLang="en-US" sz="2600" dirty="0">
            <a:solidFill>
              <a:schemeClr val="bg1"/>
            </a:solidFill>
          </a:endParaRPr>
        </a:p>
      </dgm:t>
    </dgm:pt>
    <dgm:pt modelId="{D2E7C4FB-8065-4678-9E9C-53E8E6AA7A9E}" cxnId="{A243C784-880D-4257-8ACA-0985EF5C3C46}" type="parTrans">
      <dgm:prSet/>
      <dgm:spPr/>
      <dgm:t>
        <a:bodyPr/>
        <a:lstStyle/>
        <a:p>
          <a:endParaRPr lang="zh-CN" altLang="en-US"/>
        </a:p>
      </dgm:t>
    </dgm:pt>
    <dgm:pt modelId="{81ECDD48-1770-49AC-BCA2-A6CC6A4CB027}" cxnId="{A243C784-880D-4257-8ACA-0985EF5C3C46}" type="sibTrans">
      <dgm:prSet/>
      <dgm:spPr/>
      <dgm:t>
        <a:bodyPr/>
        <a:lstStyle/>
        <a:p>
          <a:endParaRPr lang="zh-CN" altLang="en-US"/>
        </a:p>
      </dgm:t>
    </dgm:pt>
    <dgm:pt modelId="{3A8BCC95-3DDD-4BFF-A872-45C95046F038}">
      <dgm:prSet phldrT="[文本]" custT="1"/>
      <dgm:spPr/>
      <dgm:t>
        <a:bodyPr/>
        <a:lstStyle/>
        <a:p>
          <a:r>
            <a:rPr lang="zh-CN" altLang="en-US" sz="2600" b="1" dirty="0" smtClean="0">
              <a:solidFill>
                <a:schemeClr val="bg1"/>
              </a:solidFill>
              <a:latin typeface="微软雅黑" panose="020B0503020204020204" pitchFamily="34" charset="-122"/>
              <a:ea typeface="微软雅黑" panose="020B0503020204020204" pitchFamily="34" charset="-122"/>
            </a:rPr>
            <a:t>定量与定性相结合地对教学单位教育教学工作进行考核</a:t>
          </a:r>
          <a:endParaRPr lang="zh-CN" altLang="en-US" sz="2600" dirty="0">
            <a:solidFill>
              <a:schemeClr val="bg1"/>
            </a:solidFill>
          </a:endParaRPr>
        </a:p>
      </dgm:t>
    </dgm:pt>
    <dgm:pt modelId="{78D43365-0B62-4E51-B97B-32961CFFED93}" cxnId="{23288CC2-F3C6-4319-A050-1BDFAC5E3CE7}" type="parTrans">
      <dgm:prSet/>
      <dgm:spPr/>
      <dgm:t>
        <a:bodyPr/>
        <a:lstStyle/>
        <a:p>
          <a:endParaRPr lang="zh-CN" altLang="en-US"/>
        </a:p>
      </dgm:t>
    </dgm:pt>
    <dgm:pt modelId="{EA1FB259-3E94-411A-AF05-F21EE2024F4A}" cxnId="{23288CC2-F3C6-4319-A050-1BDFAC5E3CE7}" type="sibTrans">
      <dgm:prSet/>
      <dgm:spPr/>
      <dgm:t>
        <a:bodyPr/>
        <a:lstStyle/>
        <a:p>
          <a:endParaRPr lang="zh-CN" altLang="en-US"/>
        </a:p>
      </dgm:t>
    </dgm:pt>
    <dgm:pt modelId="{C8A5EF37-596D-4FAF-9C3A-DD740A2657D5}" type="pres">
      <dgm:prSet presAssocID="{68934677-7E21-40F9-A31F-37D1D0D73616}" presName="outerComposite" presStyleCnt="0">
        <dgm:presLayoutVars>
          <dgm:chMax val="5"/>
          <dgm:dir/>
          <dgm:resizeHandles val="exact"/>
        </dgm:presLayoutVars>
      </dgm:prSet>
      <dgm:spPr/>
      <dgm:t>
        <a:bodyPr/>
        <a:lstStyle/>
        <a:p>
          <a:endParaRPr lang="zh-CN" altLang="en-US"/>
        </a:p>
      </dgm:t>
    </dgm:pt>
    <dgm:pt modelId="{96051DEC-60B0-4DB8-8296-95AD56423273}" type="pres">
      <dgm:prSet presAssocID="{68934677-7E21-40F9-A31F-37D1D0D73616}" presName="dummyMaxCanvas" presStyleCnt="0">
        <dgm:presLayoutVars/>
      </dgm:prSet>
      <dgm:spPr/>
    </dgm:pt>
    <dgm:pt modelId="{4C316028-5D8D-48D7-8C8E-F061734F1E73}" type="pres">
      <dgm:prSet presAssocID="{68934677-7E21-40F9-A31F-37D1D0D73616}" presName="ThreeNodes_1" presStyleLbl="node1" presStyleIdx="0" presStyleCnt="3">
        <dgm:presLayoutVars>
          <dgm:bulletEnabled val="1"/>
        </dgm:presLayoutVars>
      </dgm:prSet>
      <dgm:spPr/>
      <dgm:t>
        <a:bodyPr/>
        <a:lstStyle/>
        <a:p>
          <a:endParaRPr lang="zh-CN" altLang="en-US"/>
        </a:p>
      </dgm:t>
    </dgm:pt>
    <dgm:pt modelId="{063B4E61-9779-4CE4-AE34-7F9148722094}" type="pres">
      <dgm:prSet presAssocID="{68934677-7E21-40F9-A31F-37D1D0D73616}" presName="ThreeNodes_2" presStyleLbl="node1" presStyleIdx="1" presStyleCnt="3">
        <dgm:presLayoutVars>
          <dgm:bulletEnabled val="1"/>
        </dgm:presLayoutVars>
      </dgm:prSet>
      <dgm:spPr/>
      <dgm:t>
        <a:bodyPr/>
        <a:lstStyle/>
        <a:p>
          <a:endParaRPr lang="zh-CN" altLang="en-US"/>
        </a:p>
      </dgm:t>
    </dgm:pt>
    <dgm:pt modelId="{87797D83-2A59-42E9-80CD-AB41174A8A51}" type="pres">
      <dgm:prSet presAssocID="{68934677-7E21-40F9-A31F-37D1D0D73616}" presName="ThreeNodes_3" presStyleLbl="node1" presStyleIdx="2" presStyleCnt="3">
        <dgm:presLayoutVars>
          <dgm:bulletEnabled val="1"/>
        </dgm:presLayoutVars>
      </dgm:prSet>
      <dgm:spPr/>
      <dgm:t>
        <a:bodyPr/>
        <a:lstStyle/>
        <a:p>
          <a:endParaRPr lang="zh-CN" altLang="en-US"/>
        </a:p>
      </dgm:t>
    </dgm:pt>
    <dgm:pt modelId="{B0158F2B-3073-4DC8-AD32-084E4864410D}" type="pres">
      <dgm:prSet presAssocID="{68934677-7E21-40F9-A31F-37D1D0D73616}" presName="ThreeConn_1-2" presStyleLbl="fgAccFollowNode1" presStyleIdx="0" presStyleCnt="2">
        <dgm:presLayoutVars>
          <dgm:bulletEnabled val="1"/>
        </dgm:presLayoutVars>
      </dgm:prSet>
      <dgm:spPr/>
      <dgm:t>
        <a:bodyPr/>
        <a:lstStyle/>
        <a:p>
          <a:endParaRPr lang="zh-CN" altLang="en-US"/>
        </a:p>
      </dgm:t>
    </dgm:pt>
    <dgm:pt modelId="{31E70D53-1761-457C-B752-7450B23834EE}" type="pres">
      <dgm:prSet presAssocID="{68934677-7E21-40F9-A31F-37D1D0D73616}" presName="ThreeConn_2-3" presStyleLbl="fgAccFollowNode1" presStyleIdx="1" presStyleCnt="2">
        <dgm:presLayoutVars>
          <dgm:bulletEnabled val="1"/>
        </dgm:presLayoutVars>
      </dgm:prSet>
      <dgm:spPr/>
      <dgm:t>
        <a:bodyPr/>
        <a:lstStyle/>
        <a:p>
          <a:endParaRPr lang="zh-CN" altLang="en-US"/>
        </a:p>
      </dgm:t>
    </dgm:pt>
    <dgm:pt modelId="{279E36DD-4198-4FFF-86DB-C35A6B908FC1}" type="pres">
      <dgm:prSet presAssocID="{68934677-7E21-40F9-A31F-37D1D0D73616}" presName="ThreeNodes_1_text" presStyleLbl="node1" presStyleIdx="2" presStyleCnt="3">
        <dgm:presLayoutVars>
          <dgm:bulletEnabled val="1"/>
        </dgm:presLayoutVars>
      </dgm:prSet>
      <dgm:spPr/>
      <dgm:t>
        <a:bodyPr/>
        <a:lstStyle/>
        <a:p>
          <a:endParaRPr lang="zh-CN" altLang="en-US"/>
        </a:p>
      </dgm:t>
    </dgm:pt>
    <dgm:pt modelId="{25FCDEB1-2BF0-4FCC-BD54-6D475A8A22FA}" type="pres">
      <dgm:prSet presAssocID="{68934677-7E21-40F9-A31F-37D1D0D73616}" presName="ThreeNodes_2_text" presStyleLbl="node1" presStyleIdx="2" presStyleCnt="3">
        <dgm:presLayoutVars>
          <dgm:bulletEnabled val="1"/>
        </dgm:presLayoutVars>
      </dgm:prSet>
      <dgm:spPr/>
      <dgm:t>
        <a:bodyPr/>
        <a:lstStyle/>
        <a:p>
          <a:endParaRPr lang="zh-CN" altLang="en-US"/>
        </a:p>
      </dgm:t>
    </dgm:pt>
    <dgm:pt modelId="{C105EA4B-0E4A-4781-8624-5E759696636B}" type="pres">
      <dgm:prSet presAssocID="{68934677-7E21-40F9-A31F-37D1D0D73616}" presName="ThreeNodes_3_text" presStyleLbl="node1" presStyleIdx="2" presStyleCnt="3">
        <dgm:presLayoutVars>
          <dgm:bulletEnabled val="1"/>
        </dgm:presLayoutVars>
      </dgm:prSet>
      <dgm:spPr/>
      <dgm:t>
        <a:bodyPr/>
        <a:lstStyle/>
        <a:p>
          <a:endParaRPr lang="zh-CN" altLang="en-US"/>
        </a:p>
      </dgm:t>
    </dgm:pt>
  </dgm:ptLst>
  <dgm:cxnLst>
    <dgm:cxn modelId="{78A2CA74-F524-4D24-9185-AD0A454D7BED}" srcId="{68934677-7E21-40F9-A31F-37D1D0D73616}" destId="{48D1148C-B39B-4FD6-951B-F6CB7EEED43F}" srcOrd="0" destOrd="0" parTransId="{9714B0B9-9CEB-43FD-A37F-75BD7919F530}" sibTransId="{9F9421C5-9AFB-468B-B14C-8735C2A51011}"/>
    <dgm:cxn modelId="{AB28AC5E-4AEC-42F4-A861-B656B7320B32}" type="presOf" srcId="{48D1148C-B39B-4FD6-951B-F6CB7EEED43F}" destId="{4C316028-5D8D-48D7-8C8E-F061734F1E73}" srcOrd="0" destOrd="0" presId="urn:microsoft.com/office/officeart/2005/8/layout/vProcess5"/>
    <dgm:cxn modelId="{FA8DF528-7C8B-41DC-AE0B-BF7AC4B9D3B2}" type="presOf" srcId="{29FDD695-3097-4BC2-914F-EEF63B9E181D}" destId="{063B4E61-9779-4CE4-AE34-7F9148722094}" srcOrd="0" destOrd="0" presId="urn:microsoft.com/office/officeart/2005/8/layout/vProcess5"/>
    <dgm:cxn modelId="{600BEE03-7D08-49CE-AE22-8B9E11FA4559}" type="presOf" srcId="{68934677-7E21-40F9-A31F-37D1D0D73616}" destId="{C8A5EF37-596D-4FAF-9C3A-DD740A2657D5}" srcOrd="0" destOrd="0" presId="urn:microsoft.com/office/officeart/2005/8/layout/vProcess5"/>
    <dgm:cxn modelId="{23288CC2-F3C6-4319-A050-1BDFAC5E3CE7}" srcId="{68934677-7E21-40F9-A31F-37D1D0D73616}" destId="{3A8BCC95-3DDD-4BFF-A872-45C95046F038}" srcOrd="2" destOrd="0" parTransId="{78D43365-0B62-4E51-B97B-32961CFFED93}" sibTransId="{EA1FB259-3E94-411A-AF05-F21EE2024F4A}"/>
    <dgm:cxn modelId="{872F74BF-A3BD-495F-BE97-E15E5A8D2ABE}" type="presOf" srcId="{3A8BCC95-3DDD-4BFF-A872-45C95046F038}" destId="{87797D83-2A59-42E9-80CD-AB41174A8A51}" srcOrd="0" destOrd="0" presId="urn:microsoft.com/office/officeart/2005/8/layout/vProcess5"/>
    <dgm:cxn modelId="{7F0F40C5-048A-4275-A9AA-07CDD29F0303}" type="presOf" srcId="{48D1148C-B39B-4FD6-951B-F6CB7EEED43F}" destId="{279E36DD-4198-4FFF-86DB-C35A6B908FC1}" srcOrd="1" destOrd="0" presId="urn:microsoft.com/office/officeart/2005/8/layout/vProcess5"/>
    <dgm:cxn modelId="{823DCD9D-D2C8-4664-A6B5-9212327E80C8}" type="presOf" srcId="{81ECDD48-1770-49AC-BCA2-A6CC6A4CB027}" destId="{31E70D53-1761-457C-B752-7450B23834EE}" srcOrd="0" destOrd="0" presId="urn:microsoft.com/office/officeart/2005/8/layout/vProcess5"/>
    <dgm:cxn modelId="{F6ADC89E-3247-4B13-8BA0-ABE4A9B89B50}" type="presOf" srcId="{29FDD695-3097-4BC2-914F-EEF63B9E181D}" destId="{25FCDEB1-2BF0-4FCC-BD54-6D475A8A22FA}" srcOrd="1" destOrd="0" presId="urn:microsoft.com/office/officeart/2005/8/layout/vProcess5"/>
    <dgm:cxn modelId="{1F949850-77A5-4225-A20E-43135EAEE8BC}" type="presOf" srcId="{3A8BCC95-3DDD-4BFF-A872-45C95046F038}" destId="{C105EA4B-0E4A-4781-8624-5E759696636B}" srcOrd="1" destOrd="0" presId="urn:microsoft.com/office/officeart/2005/8/layout/vProcess5"/>
    <dgm:cxn modelId="{2C68E2D2-B72F-4437-9A61-4CFBE2DB5B1A}" type="presOf" srcId="{9F9421C5-9AFB-468B-B14C-8735C2A51011}" destId="{B0158F2B-3073-4DC8-AD32-084E4864410D}" srcOrd="0" destOrd="0" presId="urn:microsoft.com/office/officeart/2005/8/layout/vProcess5"/>
    <dgm:cxn modelId="{A243C784-880D-4257-8ACA-0985EF5C3C46}" srcId="{68934677-7E21-40F9-A31F-37D1D0D73616}" destId="{29FDD695-3097-4BC2-914F-EEF63B9E181D}" srcOrd="1" destOrd="0" parTransId="{D2E7C4FB-8065-4678-9E9C-53E8E6AA7A9E}" sibTransId="{81ECDD48-1770-49AC-BCA2-A6CC6A4CB027}"/>
    <dgm:cxn modelId="{2847AE1D-538D-4E03-9B28-401026B34F5D}" type="presParOf" srcId="{C8A5EF37-596D-4FAF-9C3A-DD740A2657D5}" destId="{96051DEC-60B0-4DB8-8296-95AD56423273}" srcOrd="0" destOrd="0" presId="urn:microsoft.com/office/officeart/2005/8/layout/vProcess5"/>
    <dgm:cxn modelId="{2F15DA4D-E297-49DF-90C9-56C8931656E9}" type="presParOf" srcId="{C8A5EF37-596D-4FAF-9C3A-DD740A2657D5}" destId="{4C316028-5D8D-48D7-8C8E-F061734F1E73}" srcOrd="1" destOrd="0" presId="urn:microsoft.com/office/officeart/2005/8/layout/vProcess5"/>
    <dgm:cxn modelId="{A1B451DD-55C3-45D2-ADED-654D17D4064D}" type="presParOf" srcId="{C8A5EF37-596D-4FAF-9C3A-DD740A2657D5}" destId="{063B4E61-9779-4CE4-AE34-7F9148722094}" srcOrd="2" destOrd="0" presId="urn:microsoft.com/office/officeart/2005/8/layout/vProcess5"/>
    <dgm:cxn modelId="{E14BE207-3A4F-4882-B5D2-042A1488C653}" type="presParOf" srcId="{C8A5EF37-596D-4FAF-9C3A-DD740A2657D5}" destId="{87797D83-2A59-42E9-80CD-AB41174A8A51}" srcOrd="3" destOrd="0" presId="urn:microsoft.com/office/officeart/2005/8/layout/vProcess5"/>
    <dgm:cxn modelId="{701BBA1D-A377-4A0B-816F-46D7393E5B70}" type="presParOf" srcId="{C8A5EF37-596D-4FAF-9C3A-DD740A2657D5}" destId="{B0158F2B-3073-4DC8-AD32-084E4864410D}" srcOrd="4" destOrd="0" presId="urn:microsoft.com/office/officeart/2005/8/layout/vProcess5"/>
    <dgm:cxn modelId="{82018568-4A87-4794-B148-7F6B744EBF98}" type="presParOf" srcId="{C8A5EF37-596D-4FAF-9C3A-DD740A2657D5}" destId="{31E70D53-1761-457C-B752-7450B23834EE}" srcOrd="5" destOrd="0" presId="urn:microsoft.com/office/officeart/2005/8/layout/vProcess5"/>
    <dgm:cxn modelId="{E6417B9E-F674-413A-8721-F6498E81EC57}" type="presParOf" srcId="{C8A5EF37-596D-4FAF-9C3A-DD740A2657D5}" destId="{279E36DD-4198-4FFF-86DB-C35A6B908FC1}" srcOrd="6" destOrd="0" presId="urn:microsoft.com/office/officeart/2005/8/layout/vProcess5"/>
    <dgm:cxn modelId="{4D768888-405D-4F7C-9B37-FC1A45962C8C}" type="presParOf" srcId="{C8A5EF37-596D-4FAF-9C3A-DD740A2657D5}" destId="{25FCDEB1-2BF0-4FCC-BD54-6D475A8A22FA}" srcOrd="7" destOrd="0" presId="urn:microsoft.com/office/officeart/2005/8/layout/vProcess5"/>
    <dgm:cxn modelId="{4136E5BA-3EAE-46D5-86A2-422E0D3DCBF9}" type="presParOf" srcId="{C8A5EF37-596D-4FAF-9C3A-DD740A2657D5}" destId="{C105EA4B-0E4A-4781-8624-5E759696636B}" srcOrd="8"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8934677-7E21-40F9-A31F-37D1D0D73616}" type="doc">
      <dgm:prSet loTypeId="urn:microsoft.com/office/officeart/2005/8/layout/vProcess5" loCatId="process" qsTypeId="urn:microsoft.com/office/officeart/2005/8/quickstyle/simple5#2" qsCatId="simple" csTypeId="urn:microsoft.com/office/officeart/2005/8/colors/accent1_2#9" csCatId="accent1" phldr="1"/>
      <dgm:spPr/>
      <dgm:t>
        <a:bodyPr/>
        <a:lstStyle/>
        <a:p>
          <a:endParaRPr lang="zh-CN" altLang="en-US"/>
        </a:p>
      </dgm:t>
    </dgm:pt>
    <dgm:pt modelId="{48D1148C-B39B-4FD6-951B-F6CB7EEED43F}">
      <dgm:prSet phldrT="[文本]" custT="1"/>
      <dgm:spPr>
        <a:solidFill>
          <a:schemeClr val="accent1"/>
        </a:solidFill>
      </dgm:spPr>
      <dgm:t>
        <a:bodyPr/>
        <a:lstStyle/>
        <a:p>
          <a:r>
            <a:rPr lang="zh-CN" altLang="zh-CN" sz="2600" b="1" dirty="0" smtClean="0">
              <a:solidFill>
                <a:schemeClr val="bg1"/>
              </a:solidFill>
              <a:latin typeface="微软雅黑" panose="020B0503020204020204" pitchFamily="34" charset="-122"/>
              <a:ea typeface="微软雅黑" panose="020B0503020204020204" pitchFamily="34" charset="-122"/>
            </a:rPr>
            <a:t>拟定教学单位教育教学工作考核指南</a:t>
          </a:r>
          <a:endParaRPr lang="zh-CN" altLang="en-US" sz="2600" b="1" dirty="0">
            <a:solidFill>
              <a:schemeClr val="bg1"/>
            </a:solidFill>
            <a:latin typeface="微软雅黑" panose="020B0503020204020204" pitchFamily="34" charset="-122"/>
            <a:ea typeface="微软雅黑" panose="020B0503020204020204" pitchFamily="34" charset="-122"/>
          </a:endParaRPr>
        </a:p>
      </dgm:t>
    </dgm:pt>
    <dgm:pt modelId="{9714B0B9-9CEB-43FD-A37F-75BD7919F530}" cxnId="{78A2CA74-F524-4D24-9185-AD0A454D7BED}" type="parTrans">
      <dgm:prSet/>
      <dgm:spPr/>
      <dgm:t>
        <a:bodyPr/>
        <a:lstStyle/>
        <a:p>
          <a:endParaRPr lang="zh-CN" altLang="en-US"/>
        </a:p>
      </dgm:t>
    </dgm:pt>
    <dgm:pt modelId="{9F9421C5-9AFB-468B-B14C-8735C2A51011}" cxnId="{78A2CA74-F524-4D24-9185-AD0A454D7BED}" type="sibTrans">
      <dgm:prSet/>
      <dgm:spPr>
        <a:noFill/>
        <a:ln>
          <a:noFill/>
        </a:ln>
      </dgm:spPr>
      <dgm:t>
        <a:bodyPr/>
        <a:lstStyle/>
        <a:p>
          <a:endParaRPr lang="zh-CN" altLang="en-US"/>
        </a:p>
      </dgm:t>
    </dgm:pt>
    <dgm:pt modelId="{29FDD695-3097-4BC2-914F-EEF63B9E181D}">
      <dgm:prSet phldrT="[文本]" custT="1"/>
      <dgm:spPr>
        <a:solidFill>
          <a:schemeClr val="accent1"/>
        </a:solidFill>
      </dgm:spPr>
      <dgm:t>
        <a:bodyPr/>
        <a:lstStyle/>
        <a:p>
          <a:r>
            <a:rPr lang="zh-CN" altLang="zh-CN" sz="2600" b="1" dirty="0" smtClean="0">
              <a:solidFill>
                <a:schemeClr val="bg1"/>
              </a:solidFill>
              <a:latin typeface="微软雅黑" panose="020B0503020204020204" pitchFamily="34" charset="-122"/>
              <a:ea typeface="微软雅黑" panose="020B0503020204020204" pitchFamily="34" charset="-122"/>
            </a:rPr>
            <a:t>改革学生评教办法和评教观测点体系</a:t>
          </a:r>
          <a:endParaRPr lang="zh-CN" altLang="en-US" sz="2600" dirty="0">
            <a:solidFill>
              <a:schemeClr val="bg1"/>
            </a:solidFill>
          </a:endParaRPr>
        </a:p>
      </dgm:t>
    </dgm:pt>
    <dgm:pt modelId="{D2E7C4FB-8065-4678-9E9C-53E8E6AA7A9E}" cxnId="{A243C784-880D-4257-8ACA-0985EF5C3C46}" type="parTrans">
      <dgm:prSet/>
      <dgm:spPr/>
      <dgm:t>
        <a:bodyPr/>
        <a:lstStyle/>
        <a:p>
          <a:endParaRPr lang="zh-CN" altLang="en-US"/>
        </a:p>
      </dgm:t>
    </dgm:pt>
    <dgm:pt modelId="{81ECDD48-1770-49AC-BCA2-A6CC6A4CB027}" cxnId="{A243C784-880D-4257-8ACA-0985EF5C3C46}" type="sibTrans">
      <dgm:prSet/>
      <dgm:spPr>
        <a:noFill/>
        <a:ln>
          <a:noFill/>
        </a:ln>
      </dgm:spPr>
      <dgm:t>
        <a:bodyPr/>
        <a:lstStyle/>
        <a:p>
          <a:endParaRPr lang="zh-CN" altLang="en-US"/>
        </a:p>
      </dgm:t>
    </dgm:pt>
    <dgm:pt modelId="{3A8BCC95-3DDD-4BFF-A872-45C95046F038}">
      <dgm:prSet phldrT="[文本]" custT="1"/>
      <dgm:spPr>
        <a:solidFill>
          <a:schemeClr val="accent1"/>
        </a:solidFill>
      </dgm:spPr>
      <dgm:t>
        <a:bodyPr/>
        <a:lstStyle/>
        <a:p>
          <a:r>
            <a:rPr lang="zh-CN" altLang="en-US" sz="2600" b="1" dirty="0" smtClean="0">
              <a:solidFill>
                <a:schemeClr val="bg1"/>
              </a:solidFill>
              <a:latin typeface="微软雅黑" panose="020B0503020204020204" pitchFamily="34" charset="-122"/>
              <a:ea typeface="微软雅黑" panose="020B0503020204020204" pitchFamily="34" charset="-122"/>
            </a:rPr>
            <a:t>建立</a:t>
          </a:r>
          <a:r>
            <a:rPr lang="zh-CN" altLang="zh-CN" sz="2600" b="1" dirty="0" smtClean="0">
              <a:solidFill>
                <a:schemeClr val="bg1"/>
              </a:solidFill>
              <a:latin typeface="微软雅黑" panose="020B0503020204020204" pitchFamily="34" charset="-122"/>
              <a:ea typeface="微软雅黑" panose="020B0503020204020204" pitchFamily="34" charset="-122"/>
            </a:rPr>
            <a:t>全过程、常规与专项检查相结合的、常态化的质量监督、反馈</a:t>
          </a:r>
          <a:r>
            <a:rPr lang="zh-CN" altLang="en-US" sz="2600" b="1" dirty="0" smtClean="0">
              <a:solidFill>
                <a:schemeClr val="bg1"/>
              </a:solidFill>
              <a:latin typeface="微软雅黑" panose="020B0503020204020204" pitchFamily="34" charset="-122"/>
              <a:ea typeface="微软雅黑" panose="020B0503020204020204" pitchFamily="34" charset="-122"/>
            </a:rPr>
            <a:t>机制</a:t>
          </a:r>
          <a:endParaRPr lang="zh-CN" altLang="en-US" sz="2600" dirty="0">
            <a:solidFill>
              <a:schemeClr val="bg1"/>
            </a:solidFill>
          </a:endParaRPr>
        </a:p>
      </dgm:t>
    </dgm:pt>
    <dgm:pt modelId="{78D43365-0B62-4E51-B97B-32961CFFED93}" cxnId="{23288CC2-F3C6-4319-A050-1BDFAC5E3CE7}" type="parTrans">
      <dgm:prSet/>
      <dgm:spPr/>
      <dgm:t>
        <a:bodyPr/>
        <a:lstStyle/>
        <a:p>
          <a:endParaRPr lang="zh-CN" altLang="en-US"/>
        </a:p>
      </dgm:t>
    </dgm:pt>
    <dgm:pt modelId="{EA1FB259-3E94-411A-AF05-F21EE2024F4A}" cxnId="{23288CC2-F3C6-4319-A050-1BDFAC5E3CE7}" type="sibTrans">
      <dgm:prSet/>
      <dgm:spPr/>
      <dgm:t>
        <a:bodyPr/>
        <a:lstStyle/>
        <a:p>
          <a:endParaRPr lang="zh-CN" altLang="en-US"/>
        </a:p>
      </dgm:t>
    </dgm:pt>
    <dgm:pt modelId="{C8A5EF37-596D-4FAF-9C3A-DD740A2657D5}" type="pres">
      <dgm:prSet presAssocID="{68934677-7E21-40F9-A31F-37D1D0D73616}" presName="outerComposite" presStyleCnt="0">
        <dgm:presLayoutVars>
          <dgm:chMax val="5"/>
          <dgm:dir/>
          <dgm:resizeHandles val="exact"/>
        </dgm:presLayoutVars>
      </dgm:prSet>
      <dgm:spPr/>
      <dgm:t>
        <a:bodyPr/>
        <a:lstStyle/>
        <a:p>
          <a:endParaRPr lang="zh-CN" altLang="en-US"/>
        </a:p>
      </dgm:t>
    </dgm:pt>
    <dgm:pt modelId="{96051DEC-60B0-4DB8-8296-95AD56423273}" type="pres">
      <dgm:prSet presAssocID="{68934677-7E21-40F9-A31F-37D1D0D73616}" presName="dummyMaxCanvas" presStyleCnt="0">
        <dgm:presLayoutVars/>
      </dgm:prSet>
      <dgm:spPr/>
    </dgm:pt>
    <dgm:pt modelId="{4C316028-5D8D-48D7-8C8E-F061734F1E73}" type="pres">
      <dgm:prSet presAssocID="{68934677-7E21-40F9-A31F-37D1D0D73616}" presName="ThreeNodes_1" presStyleLbl="node1" presStyleIdx="0" presStyleCnt="3">
        <dgm:presLayoutVars>
          <dgm:bulletEnabled val="1"/>
        </dgm:presLayoutVars>
      </dgm:prSet>
      <dgm:spPr/>
      <dgm:t>
        <a:bodyPr/>
        <a:lstStyle/>
        <a:p>
          <a:endParaRPr lang="zh-CN" altLang="en-US"/>
        </a:p>
      </dgm:t>
    </dgm:pt>
    <dgm:pt modelId="{063B4E61-9779-4CE4-AE34-7F9148722094}" type="pres">
      <dgm:prSet presAssocID="{68934677-7E21-40F9-A31F-37D1D0D73616}" presName="ThreeNodes_2" presStyleLbl="node1" presStyleIdx="1" presStyleCnt="3">
        <dgm:presLayoutVars>
          <dgm:bulletEnabled val="1"/>
        </dgm:presLayoutVars>
      </dgm:prSet>
      <dgm:spPr/>
      <dgm:t>
        <a:bodyPr/>
        <a:lstStyle/>
        <a:p>
          <a:endParaRPr lang="zh-CN" altLang="en-US"/>
        </a:p>
      </dgm:t>
    </dgm:pt>
    <dgm:pt modelId="{87797D83-2A59-42E9-80CD-AB41174A8A51}" type="pres">
      <dgm:prSet presAssocID="{68934677-7E21-40F9-A31F-37D1D0D73616}" presName="ThreeNodes_3" presStyleLbl="node1" presStyleIdx="2" presStyleCnt="3">
        <dgm:presLayoutVars>
          <dgm:bulletEnabled val="1"/>
        </dgm:presLayoutVars>
      </dgm:prSet>
      <dgm:spPr/>
      <dgm:t>
        <a:bodyPr/>
        <a:lstStyle/>
        <a:p>
          <a:endParaRPr lang="zh-CN" altLang="en-US"/>
        </a:p>
      </dgm:t>
    </dgm:pt>
    <dgm:pt modelId="{B0158F2B-3073-4DC8-AD32-084E4864410D}" type="pres">
      <dgm:prSet presAssocID="{68934677-7E21-40F9-A31F-37D1D0D73616}" presName="ThreeConn_1-2" presStyleLbl="fgAccFollowNode1" presStyleIdx="0" presStyleCnt="2" custLinFactNeighborX="-1183" custLinFactNeighborY="11046">
        <dgm:presLayoutVars>
          <dgm:bulletEnabled val="1"/>
        </dgm:presLayoutVars>
      </dgm:prSet>
      <dgm:spPr/>
      <dgm:t>
        <a:bodyPr/>
        <a:lstStyle/>
        <a:p>
          <a:endParaRPr lang="zh-CN" altLang="en-US"/>
        </a:p>
      </dgm:t>
    </dgm:pt>
    <dgm:pt modelId="{31E70D53-1761-457C-B752-7450B23834EE}" type="pres">
      <dgm:prSet presAssocID="{68934677-7E21-40F9-A31F-37D1D0D73616}" presName="ThreeConn_2-3" presStyleLbl="fgAccFollowNode1" presStyleIdx="1" presStyleCnt="2" custLinFactY="8875" custLinFactNeighborX="-15581" custLinFactNeighborY="100000">
        <dgm:presLayoutVars>
          <dgm:bulletEnabled val="1"/>
        </dgm:presLayoutVars>
      </dgm:prSet>
      <dgm:spPr/>
      <dgm:t>
        <a:bodyPr/>
        <a:lstStyle/>
        <a:p>
          <a:endParaRPr lang="zh-CN" altLang="en-US"/>
        </a:p>
      </dgm:t>
    </dgm:pt>
    <dgm:pt modelId="{279E36DD-4198-4FFF-86DB-C35A6B908FC1}" type="pres">
      <dgm:prSet presAssocID="{68934677-7E21-40F9-A31F-37D1D0D73616}" presName="ThreeNodes_1_text" presStyleLbl="node1" presStyleIdx="2" presStyleCnt="3">
        <dgm:presLayoutVars>
          <dgm:bulletEnabled val="1"/>
        </dgm:presLayoutVars>
      </dgm:prSet>
      <dgm:spPr/>
      <dgm:t>
        <a:bodyPr/>
        <a:lstStyle/>
        <a:p>
          <a:endParaRPr lang="zh-CN" altLang="en-US"/>
        </a:p>
      </dgm:t>
    </dgm:pt>
    <dgm:pt modelId="{25FCDEB1-2BF0-4FCC-BD54-6D475A8A22FA}" type="pres">
      <dgm:prSet presAssocID="{68934677-7E21-40F9-A31F-37D1D0D73616}" presName="ThreeNodes_2_text" presStyleLbl="node1" presStyleIdx="2" presStyleCnt="3">
        <dgm:presLayoutVars>
          <dgm:bulletEnabled val="1"/>
        </dgm:presLayoutVars>
      </dgm:prSet>
      <dgm:spPr/>
      <dgm:t>
        <a:bodyPr/>
        <a:lstStyle/>
        <a:p>
          <a:endParaRPr lang="zh-CN" altLang="en-US"/>
        </a:p>
      </dgm:t>
    </dgm:pt>
    <dgm:pt modelId="{C105EA4B-0E4A-4781-8624-5E759696636B}" type="pres">
      <dgm:prSet presAssocID="{68934677-7E21-40F9-A31F-37D1D0D73616}" presName="ThreeNodes_3_text" presStyleLbl="node1" presStyleIdx="2" presStyleCnt="3">
        <dgm:presLayoutVars>
          <dgm:bulletEnabled val="1"/>
        </dgm:presLayoutVars>
      </dgm:prSet>
      <dgm:spPr/>
      <dgm:t>
        <a:bodyPr/>
        <a:lstStyle/>
        <a:p>
          <a:endParaRPr lang="zh-CN" altLang="en-US"/>
        </a:p>
      </dgm:t>
    </dgm:pt>
  </dgm:ptLst>
  <dgm:cxnLst>
    <dgm:cxn modelId="{98F00D19-8B9D-4A5D-85F5-EAC3EF4DD9D1}" type="presOf" srcId="{68934677-7E21-40F9-A31F-37D1D0D73616}" destId="{C8A5EF37-596D-4FAF-9C3A-DD740A2657D5}" srcOrd="0" destOrd="0" presId="urn:microsoft.com/office/officeart/2005/8/layout/vProcess5"/>
    <dgm:cxn modelId="{78A2CA74-F524-4D24-9185-AD0A454D7BED}" srcId="{68934677-7E21-40F9-A31F-37D1D0D73616}" destId="{48D1148C-B39B-4FD6-951B-F6CB7EEED43F}" srcOrd="0" destOrd="0" parTransId="{9714B0B9-9CEB-43FD-A37F-75BD7919F530}" sibTransId="{9F9421C5-9AFB-468B-B14C-8735C2A51011}"/>
    <dgm:cxn modelId="{2D6A9A23-B8A1-488D-B7EA-6548E7456F63}" type="presOf" srcId="{29FDD695-3097-4BC2-914F-EEF63B9E181D}" destId="{25FCDEB1-2BF0-4FCC-BD54-6D475A8A22FA}" srcOrd="1" destOrd="0" presId="urn:microsoft.com/office/officeart/2005/8/layout/vProcess5"/>
    <dgm:cxn modelId="{23288CC2-F3C6-4319-A050-1BDFAC5E3CE7}" srcId="{68934677-7E21-40F9-A31F-37D1D0D73616}" destId="{3A8BCC95-3DDD-4BFF-A872-45C95046F038}" srcOrd="2" destOrd="0" parTransId="{78D43365-0B62-4E51-B97B-32961CFFED93}" sibTransId="{EA1FB259-3E94-411A-AF05-F21EE2024F4A}"/>
    <dgm:cxn modelId="{C175B776-C97D-416A-841E-13D40BD8B79B}" type="presOf" srcId="{9F9421C5-9AFB-468B-B14C-8735C2A51011}" destId="{B0158F2B-3073-4DC8-AD32-084E4864410D}" srcOrd="0" destOrd="0" presId="urn:microsoft.com/office/officeart/2005/8/layout/vProcess5"/>
    <dgm:cxn modelId="{528850C9-8432-4C6E-A85B-3D41FEC48BA4}" type="presOf" srcId="{48D1148C-B39B-4FD6-951B-F6CB7EEED43F}" destId="{279E36DD-4198-4FFF-86DB-C35A6B908FC1}" srcOrd="1" destOrd="0" presId="urn:microsoft.com/office/officeart/2005/8/layout/vProcess5"/>
    <dgm:cxn modelId="{D966E802-0687-403C-B46C-1127EB0E456E}" type="presOf" srcId="{81ECDD48-1770-49AC-BCA2-A6CC6A4CB027}" destId="{31E70D53-1761-457C-B752-7450B23834EE}" srcOrd="0" destOrd="0" presId="urn:microsoft.com/office/officeart/2005/8/layout/vProcess5"/>
    <dgm:cxn modelId="{F9D4DC8E-4157-4D8B-BA6D-0BA662C4B2E3}" type="presOf" srcId="{48D1148C-B39B-4FD6-951B-F6CB7EEED43F}" destId="{4C316028-5D8D-48D7-8C8E-F061734F1E73}" srcOrd="0" destOrd="0" presId="urn:microsoft.com/office/officeart/2005/8/layout/vProcess5"/>
    <dgm:cxn modelId="{893E833B-92B9-4A28-B3E0-09BF748C7987}" type="presOf" srcId="{3A8BCC95-3DDD-4BFF-A872-45C95046F038}" destId="{C105EA4B-0E4A-4781-8624-5E759696636B}" srcOrd="1" destOrd="0" presId="urn:microsoft.com/office/officeart/2005/8/layout/vProcess5"/>
    <dgm:cxn modelId="{0260E625-20DB-4764-B7B0-9B3E61BEF47F}" type="presOf" srcId="{29FDD695-3097-4BC2-914F-EEF63B9E181D}" destId="{063B4E61-9779-4CE4-AE34-7F9148722094}" srcOrd="0" destOrd="0" presId="urn:microsoft.com/office/officeart/2005/8/layout/vProcess5"/>
    <dgm:cxn modelId="{A243C784-880D-4257-8ACA-0985EF5C3C46}" srcId="{68934677-7E21-40F9-A31F-37D1D0D73616}" destId="{29FDD695-3097-4BC2-914F-EEF63B9E181D}" srcOrd="1" destOrd="0" parTransId="{D2E7C4FB-8065-4678-9E9C-53E8E6AA7A9E}" sibTransId="{81ECDD48-1770-49AC-BCA2-A6CC6A4CB027}"/>
    <dgm:cxn modelId="{8B46D487-94C7-4E12-B279-3AC3C6892C59}" type="presOf" srcId="{3A8BCC95-3DDD-4BFF-A872-45C95046F038}" destId="{87797D83-2A59-42E9-80CD-AB41174A8A51}" srcOrd="0" destOrd="0" presId="urn:microsoft.com/office/officeart/2005/8/layout/vProcess5"/>
    <dgm:cxn modelId="{E2574E83-4158-4BAD-8C9F-65020BA5A957}" type="presParOf" srcId="{C8A5EF37-596D-4FAF-9C3A-DD740A2657D5}" destId="{96051DEC-60B0-4DB8-8296-95AD56423273}" srcOrd="0" destOrd="0" presId="urn:microsoft.com/office/officeart/2005/8/layout/vProcess5"/>
    <dgm:cxn modelId="{0FDED1CD-DD65-43CD-8676-A9A6641F2B01}" type="presParOf" srcId="{C8A5EF37-596D-4FAF-9C3A-DD740A2657D5}" destId="{4C316028-5D8D-48D7-8C8E-F061734F1E73}" srcOrd="1" destOrd="0" presId="urn:microsoft.com/office/officeart/2005/8/layout/vProcess5"/>
    <dgm:cxn modelId="{A665737C-2AD7-4834-BCF0-B09F234CB2FB}" type="presParOf" srcId="{C8A5EF37-596D-4FAF-9C3A-DD740A2657D5}" destId="{063B4E61-9779-4CE4-AE34-7F9148722094}" srcOrd="2" destOrd="0" presId="urn:microsoft.com/office/officeart/2005/8/layout/vProcess5"/>
    <dgm:cxn modelId="{A7AF7EB8-1DDF-431C-BA1A-85FF9A5491F4}" type="presParOf" srcId="{C8A5EF37-596D-4FAF-9C3A-DD740A2657D5}" destId="{87797D83-2A59-42E9-80CD-AB41174A8A51}" srcOrd="3" destOrd="0" presId="urn:microsoft.com/office/officeart/2005/8/layout/vProcess5"/>
    <dgm:cxn modelId="{CE89FB41-058B-4FFE-9BB7-63A5918E8281}" type="presParOf" srcId="{C8A5EF37-596D-4FAF-9C3A-DD740A2657D5}" destId="{B0158F2B-3073-4DC8-AD32-084E4864410D}" srcOrd="4" destOrd="0" presId="urn:microsoft.com/office/officeart/2005/8/layout/vProcess5"/>
    <dgm:cxn modelId="{FFA332DE-5DB5-427F-9644-20E748ED1144}" type="presParOf" srcId="{C8A5EF37-596D-4FAF-9C3A-DD740A2657D5}" destId="{31E70D53-1761-457C-B752-7450B23834EE}" srcOrd="5" destOrd="0" presId="urn:microsoft.com/office/officeart/2005/8/layout/vProcess5"/>
    <dgm:cxn modelId="{1993B0F7-2EE9-4A44-8AE8-BACC81CB6BC2}" type="presParOf" srcId="{C8A5EF37-596D-4FAF-9C3A-DD740A2657D5}" destId="{279E36DD-4198-4FFF-86DB-C35A6B908FC1}" srcOrd="6" destOrd="0" presId="urn:microsoft.com/office/officeart/2005/8/layout/vProcess5"/>
    <dgm:cxn modelId="{23690804-8678-40CC-9A3B-11021E7031E9}" type="presParOf" srcId="{C8A5EF37-596D-4FAF-9C3A-DD740A2657D5}" destId="{25FCDEB1-2BF0-4FCC-BD54-6D475A8A22FA}" srcOrd="7" destOrd="0" presId="urn:microsoft.com/office/officeart/2005/8/layout/vProcess5"/>
    <dgm:cxn modelId="{C74E4991-F8B1-40F0-99E1-72EA4920A52B}" type="presParOf" srcId="{C8A5EF37-596D-4FAF-9C3A-DD740A2657D5}" destId="{C105EA4B-0E4A-4781-8624-5E759696636B}" srcOrd="8"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93C43B-C606-430A-A8B6-FF11FD7C76DD}" type="doc">
      <dgm:prSet loTypeId="urn:microsoft.com/office/officeart/2005/8/layout/radial5" loCatId="cycle" qsTypeId="urn:microsoft.com/office/officeart/2005/8/quickstyle/simple1#2" qsCatId="simple" csTypeId="urn:microsoft.com/office/officeart/2005/8/colors/colorful5#2" csCatId="colorful" phldr="1"/>
      <dgm:spPr/>
      <dgm:t>
        <a:bodyPr/>
        <a:lstStyle/>
        <a:p>
          <a:endParaRPr lang="zh-CN" altLang="en-US"/>
        </a:p>
      </dgm:t>
    </dgm:pt>
    <dgm:pt modelId="{33CF5EF4-10EE-45BC-8688-71F155A1C782}">
      <dgm:prSet phldrT="[文本]"/>
      <dgm:spPr>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dgm:spPr>
      <dgm:t>
        <a:bodyPr/>
        <a:lstStyle/>
        <a:p>
          <a:pPr algn="ctr"/>
          <a:r>
            <a:rPr lang="zh-CN" altLang="en-US" b="1" dirty="0" smtClean="0">
              <a:solidFill>
                <a:srgbClr val="C00000"/>
              </a:solidFill>
              <a:latin typeface="黑体" panose="02010609060101010101" charset="-122"/>
              <a:ea typeface="黑体" panose="02010609060101010101" charset="-122"/>
            </a:rPr>
            <a:t>教学质量监测报告</a:t>
          </a:r>
          <a:endParaRPr lang="en-US" altLang="zh-CN" b="1" dirty="0" smtClean="0">
            <a:solidFill>
              <a:srgbClr val="C00000"/>
            </a:solidFill>
            <a:latin typeface="黑体" panose="02010609060101010101" charset="-122"/>
            <a:ea typeface="黑体" panose="02010609060101010101" charset="-122"/>
          </a:endParaRPr>
        </a:p>
      </dgm:t>
    </dgm:pt>
    <dgm:pt modelId="{0CE86399-8C75-4872-89EA-2126C5A55716}" cxnId="{544A71E1-681E-45F7-BAB1-A7B38B6CA460}" type="parTrans">
      <dgm:prSet/>
      <dgm:spPr/>
      <dgm:t>
        <a:bodyPr/>
        <a:lstStyle/>
        <a:p>
          <a:endParaRPr lang="zh-CN" altLang="en-US"/>
        </a:p>
      </dgm:t>
    </dgm:pt>
    <dgm:pt modelId="{7A1233FF-C2F8-4C45-801E-64E02FF2FB88}" cxnId="{544A71E1-681E-45F7-BAB1-A7B38B6CA460}" type="sibTrans">
      <dgm:prSet/>
      <dgm:spPr/>
      <dgm:t>
        <a:bodyPr/>
        <a:lstStyle/>
        <a:p>
          <a:endParaRPr lang="zh-CN" altLang="en-US"/>
        </a:p>
      </dgm:t>
    </dgm:pt>
    <dgm:pt modelId="{FD15366C-1FCB-42B9-A3E2-3FB493817F24}">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课前准备</a:t>
          </a:r>
          <a:endParaRPr lang="zh-CN" altLang="en-US" sz="1000" b="1" dirty="0">
            <a:solidFill>
              <a:schemeClr val="bg1"/>
            </a:solidFill>
            <a:latin typeface="黑体" panose="02010609060101010101" charset="-122"/>
            <a:ea typeface="黑体" panose="02010609060101010101" charset="-122"/>
          </a:endParaRPr>
        </a:p>
      </dgm:t>
    </dgm:pt>
    <dgm:pt modelId="{B87E4B50-9822-4F6F-81BA-B44961E1A3AF}" cxnId="{1608E07A-B745-4414-BBFE-194375DB9BC2}" type="parTrans">
      <dgm:prSet/>
      <dgm:spPr/>
      <dgm:t>
        <a:bodyPr/>
        <a:lstStyle/>
        <a:p>
          <a:endParaRPr lang="zh-CN" altLang="en-US"/>
        </a:p>
      </dgm:t>
    </dgm:pt>
    <dgm:pt modelId="{69899B88-4962-43BC-B421-49E6D3F59680}" cxnId="{1608E07A-B745-4414-BBFE-194375DB9BC2}" type="sibTrans">
      <dgm:prSet/>
      <dgm:spPr/>
      <dgm:t>
        <a:bodyPr/>
        <a:lstStyle/>
        <a:p>
          <a:endParaRPr lang="zh-CN" altLang="en-US"/>
        </a:p>
      </dgm:t>
    </dgm:pt>
    <dgm:pt modelId="{81D0309A-27FF-4EBE-B84C-130AA8A74B9E}">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课堂讲授</a:t>
          </a:r>
          <a:endParaRPr lang="zh-CN" altLang="en-US" sz="1000" b="1" dirty="0">
            <a:solidFill>
              <a:schemeClr val="bg1"/>
            </a:solidFill>
            <a:latin typeface="黑体" panose="02010609060101010101" charset="-122"/>
            <a:ea typeface="黑体" panose="02010609060101010101" charset="-122"/>
          </a:endParaRPr>
        </a:p>
      </dgm:t>
    </dgm:pt>
    <dgm:pt modelId="{E8878E4B-E83B-4E1D-A5E4-C4E8D0F53194}" cxnId="{D32BF8C4-F578-4C85-918D-F01993C9E27F}" type="parTrans">
      <dgm:prSet/>
      <dgm:spPr/>
      <dgm:t>
        <a:bodyPr/>
        <a:lstStyle/>
        <a:p>
          <a:endParaRPr lang="zh-CN" altLang="en-US"/>
        </a:p>
      </dgm:t>
    </dgm:pt>
    <dgm:pt modelId="{D9594FD0-698F-43E4-ABB4-2111AF0108A8}" cxnId="{D32BF8C4-F578-4C85-918D-F01993C9E27F}" type="sibTrans">
      <dgm:prSet/>
      <dgm:spPr/>
      <dgm:t>
        <a:bodyPr/>
        <a:lstStyle/>
        <a:p>
          <a:endParaRPr lang="zh-CN" altLang="en-US"/>
        </a:p>
      </dgm:t>
    </dgm:pt>
    <dgm:pt modelId="{9C820309-2E6E-4E4E-8EE1-651F05140AC9}">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教学目的</a:t>
          </a:r>
          <a:endParaRPr lang="zh-CN" altLang="en-US" sz="1000" b="1" dirty="0">
            <a:solidFill>
              <a:schemeClr val="bg1"/>
            </a:solidFill>
            <a:latin typeface="黑体" panose="02010609060101010101" charset="-122"/>
            <a:ea typeface="黑体" panose="02010609060101010101" charset="-122"/>
          </a:endParaRPr>
        </a:p>
      </dgm:t>
    </dgm:pt>
    <dgm:pt modelId="{4D436548-3A9C-48BF-938E-C5E4FF97CA81}" cxnId="{901E8860-629D-414E-841D-BA8790B18A31}" type="parTrans">
      <dgm:prSet/>
      <dgm:spPr/>
      <dgm:t>
        <a:bodyPr/>
        <a:lstStyle/>
        <a:p>
          <a:endParaRPr lang="zh-CN" altLang="en-US"/>
        </a:p>
      </dgm:t>
    </dgm:pt>
    <dgm:pt modelId="{0B68F0FA-FAAA-4C4E-85BC-22DF7175F464}" cxnId="{901E8860-629D-414E-841D-BA8790B18A31}" type="sibTrans">
      <dgm:prSet/>
      <dgm:spPr/>
      <dgm:t>
        <a:bodyPr/>
        <a:lstStyle/>
        <a:p>
          <a:endParaRPr lang="zh-CN" altLang="en-US"/>
        </a:p>
      </dgm:t>
    </dgm:pt>
    <dgm:pt modelId="{57E7BDBF-EF61-4A89-8681-35009F10F859}">
      <dgm:prSet phldrT="[文本]"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重点难点</a:t>
          </a:r>
          <a:endParaRPr lang="zh-CN" altLang="en-US" sz="1000" b="1" dirty="0">
            <a:solidFill>
              <a:schemeClr val="bg1"/>
            </a:solidFill>
            <a:latin typeface="黑体" panose="02010609060101010101" charset="-122"/>
            <a:ea typeface="黑体" panose="02010609060101010101" charset="-122"/>
          </a:endParaRPr>
        </a:p>
      </dgm:t>
    </dgm:pt>
    <dgm:pt modelId="{77B21782-775D-4CBD-8C8A-4F233E2B622B}" cxnId="{48DB3152-79E3-4756-99B1-465237830AA8}" type="parTrans">
      <dgm:prSet/>
      <dgm:spPr/>
      <dgm:t>
        <a:bodyPr/>
        <a:lstStyle/>
        <a:p>
          <a:endParaRPr lang="zh-CN" altLang="en-US"/>
        </a:p>
      </dgm:t>
    </dgm:pt>
    <dgm:pt modelId="{883268BC-DA79-48A6-9FCF-D4448B359236}" cxnId="{48DB3152-79E3-4756-99B1-465237830AA8}" type="sibTrans">
      <dgm:prSet/>
      <dgm:spPr/>
      <dgm:t>
        <a:bodyPr/>
        <a:lstStyle/>
        <a:p>
          <a:endParaRPr lang="zh-CN" altLang="en-US"/>
        </a:p>
      </dgm:t>
    </dgm:pt>
    <dgm:pt modelId="{B7DE2432-CBEE-4846-B5AC-2E446EFB00DA}">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课堂质量</a:t>
          </a:r>
          <a:endParaRPr lang="zh-CN" altLang="en-US" sz="1000" b="1" dirty="0">
            <a:solidFill>
              <a:schemeClr val="bg1"/>
            </a:solidFill>
            <a:latin typeface="黑体" panose="02010609060101010101" charset="-122"/>
            <a:ea typeface="黑体" panose="02010609060101010101" charset="-122"/>
          </a:endParaRPr>
        </a:p>
      </dgm:t>
    </dgm:pt>
    <dgm:pt modelId="{A9335A59-8662-46D8-B51F-906D6C2C5F2E}" cxnId="{3E23E9D3-9925-4E44-90E2-6D4162333751}" type="parTrans">
      <dgm:prSet/>
      <dgm:spPr/>
      <dgm:t>
        <a:bodyPr/>
        <a:lstStyle/>
        <a:p>
          <a:endParaRPr lang="zh-CN" altLang="en-US"/>
        </a:p>
      </dgm:t>
    </dgm:pt>
    <dgm:pt modelId="{245BEC75-3C8D-49FA-AD27-86331C495DAC}" cxnId="{3E23E9D3-9925-4E44-90E2-6D4162333751}" type="sibTrans">
      <dgm:prSet/>
      <dgm:spPr/>
      <dgm:t>
        <a:bodyPr/>
        <a:lstStyle/>
        <a:p>
          <a:endParaRPr lang="zh-CN" altLang="en-US"/>
        </a:p>
      </dgm:t>
    </dgm:pt>
    <dgm:pt modelId="{BC5C17BE-6DFE-4259-B557-43F98C3EF782}">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教学效果</a:t>
          </a:r>
          <a:endParaRPr lang="zh-CN" altLang="en-US" sz="1000" b="1" dirty="0">
            <a:solidFill>
              <a:schemeClr val="bg1"/>
            </a:solidFill>
            <a:latin typeface="黑体" panose="02010609060101010101" charset="-122"/>
            <a:ea typeface="黑体" panose="02010609060101010101" charset="-122"/>
          </a:endParaRPr>
        </a:p>
      </dgm:t>
    </dgm:pt>
    <dgm:pt modelId="{A41211F3-BF15-45E6-B250-4392792E0EF7}" cxnId="{349C7F74-FC14-427D-A4B0-DD0A3FD75AA2}" type="parTrans">
      <dgm:prSet/>
      <dgm:spPr/>
      <dgm:t>
        <a:bodyPr/>
        <a:lstStyle/>
        <a:p>
          <a:endParaRPr lang="zh-CN" altLang="en-US"/>
        </a:p>
      </dgm:t>
    </dgm:pt>
    <dgm:pt modelId="{F80C6F02-697F-4AC0-8E3B-E5F6F28C36F0}" cxnId="{349C7F74-FC14-427D-A4B0-DD0A3FD75AA2}" type="sibTrans">
      <dgm:prSet/>
      <dgm:spPr/>
      <dgm:t>
        <a:bodyPr/>
        <a:lstStyle/>
        <a:p>
          <a:endParaRPr lang="zh-CN" altLang="en-US"/>
        </a:p>
      </dgm:t>
    </dgm:pt>
    <dgm:pt modelId="{443AB006-906D-4DFF-B3E7-DDAFE2C266FE}">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教学内容</a:t>
          </a:r>
          <a:endParaRPr lang="zh-CN" altLang="en-US" sz="1000" b="1" dirty="0">
            <a:solidFill>
              <a:schemeClr val="bg1"/>
            </a:solidFill>
            <a:latin typeface="黑体" panose="02010609060101010101" charset="-122"/>
            <a:ea typeface="黑体" panose="02010609060101010101" charset="-122"/>
          </a:endParaRPr>
        </a:p>
      </dgm:t>
    </dgm:pt>
    <dgm:pt modelId="{F6C1DC17-C8B1-48D2-87CE-85A21FEF38A3}" cxnId="{F1E9F7E0-84F8-416F-A86C-4F89115F95B8}" type="parTrans">
      <dgm:prSet/>
      <dgm:spPr/>
      <dgm:t>
        <a:bodyPr/>
        <a:lstStyle/>
        <a:p>
          <a:endParaRPr lang="zh-CN" altLang="en-US"/>
        </a:p>
      </dgm:t>
    </dgm:pt>
    <dgm:pt modelId="{018B43DA-8658-4936-AFA5-F740A143C0E3}" cxnId="{F1E9F7E0-84F8-416F-A86C-4F89115F95B8}" type="sibTrans">
      <dgm:prSet/>
      <dgm:spPr/>
      <dgm:t>
        <a:bodyPr/>
        <a:lstStyle/>
        <a:p>
          <a:endParaRPr lang="zh-CN" altLang="en-US"/>
        </a:p>
      </dgm:t>
    </dgm:pt>
    <dgm:pt modelId="{A697DBC4-FE5A-4078-B564-2FF93E69B50B}">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进度安排</a:t>
          </a:r>
          <a:endParaRPr lang="zh-CN" altLang="en-US" sz="1000" b="1" dirty="0">
            <a:solidFill>
              <a:schemeClr val="bg1"/>
            </a:solidFill>
            <a:latin typeface="黑体" panose="02010609060101010101" charset="-122"/>
            <a:ea typeface="黑体" panose="02010609060101010101" charset="-122"/>
          </a:endParaRPr>
        </a:p>
      </dgm:t>
    </dgm:pt>
    <dgm:pt modelId="{099060C4-8440-46F7-A7B8-5A214309571B}" cxnId="{EBDF3CA9-0A7F-48DE-B8E2-58AF8BA41A74}" type="parTrans">
      <dgm:prSet/>
      <dgm:spPr/>
      <dgm:t>
        <a:bodyPr/>
        <a:lstStyle/>
        <a:p>
          <a:endParaRPr lang="zh-CN" altLang="en-US"/>
        </a:p>
      </dgm:t>
    </dgm:pt>
    <dgm:pt modelId="{333F3DF2-89E3-4C74-ABAC-33BD04FF052C}" cxnId="{EBDF3CA9-0A7F-48DE-B8E2-58AF8BA41A74}" type="sibTrans">
      <dgm:prSet/>
      <dgm:spPr/>
      <dgm:t>
        <a:bodyPr/>
        <a:lstStyle/>
        <a:p>
          <a:endParaRPr lang="zh-CN" altLang="en-US"/>
        </a:p>
      </dgm:t>
    </dgm:pt>
    <dgm:pt modelId="{394A9DDD-8097-4E7A-B430-A824AF304A35}">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教学气氛</a:t>
          </a:r>
          <a:endParaRPr lang="zh-CN" altLang="en-US" sz="1000" b="1" dirty="0">
            <a:solidFill>
              <a:schemeClr val="bg1"/>
            </a:solidFill>
            <a:latin typeface="黑体" panose="02010609060101010101" charset="-122"/>
            <a:ea typeface="黑体" panose="02010609060101010101" charset="-122"/>
          </a:endParaRPr>
        </a:p>
      </dgm:t>
    </dgm:pt>
    <dgm:pt modelId="{93628818-0EFE-41D9-9661-AAA3A7484DDC}" cxnId="{667F6F2D-15B7-4B7D-BB9A-C84C021524EA}" type="parTrans">
      <dgm:prSet/>
      <dgm:spPr/>
      <dgm:t>
        <a:bodyPr/>
        <a:lstStyle/>
        <a:p>
          <a:endParaRPr lang="zh-CN" altLang="en-US"/>
        </a:p>
      </dgm:t>
    </dgm:pt>
    <dgm:pt modelId="{6F02A380-257D-4BE4-B27F-D3AB8366DF45}" cxnId="{667F6F2D-15B7-4B7D-BB9A-C84C021524EA}" type="sibTrans">
      <dgm:prSet/>
      <dgm:spPr/>
      <dgm:t>
        <a:bodyPr/>
        <a:lstStyle/>
        <a:p>
          <a:endParaRPr lang="zh-CN" altLang="en-US"/>
        </a:p>
      </dgm:t>
    </dgm:pt>
    <dgm:pt modelId="{ED642E6D-E39F-462D-9318-8ED2DC7A2009}">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语言表达</a:t>
          </a:r>
          <a:endParaRPr lang="zh-CN" altLang="en-US" sz="1000" b="1" dirty="0">
            <a:solidFill>
              <a:schemeClr val="bg1"/>
            </a:solidFill>
            <a:latin typeface="黑体" panose="02010609060101010101" charset="-122"/>
            <a:ea typeface="黑体" panose="02010609060101010101" charset="-122"/>
          </a:endParaRPr>
        </a:p>
      </dgm:t>
    </dgm:pt>
    <dgm:pt modelId="{A7A2A2E8-00BB-47A0-9DE0-7D15DD1BF263}" cxnId="{FAA1D677-F41D-4A2E-9005-907C9C81D579}" type="parTrans">
      <dgm:prSet/>
      <dgm:spPr/>
      <dgm:t>
        <a:bodyPr/>
        <a:lstStyle/>
        <a:p>
          <a:endParaRPr lang="zh-CN" altLang="en-US"/>
        </a:p>
      </dgm:t>
    </dgm:pt>
    <dgm:pt modelId="{10960A5B-9E5D-4F84-83F6-930278BE4358}" cxnId="{FAA1D677-F41D-4A2E-9005-907C9C81D579}" type="sibTrans">
      <dgm:prSet/>
      <dgm:spPr/>
      <dgm:t>
        <a:bodyPr/>
        <a:lstStyle/>
        <a:p>
          <a:endParaRPr lang="zh-CN" altLang="en-US"/>
        </a:p>
      </dgm:t>
    </dgm:pt>
    <dgm:pt modelId="{090B2C9C-8D3E-4835-8FA9-27A52496BDC7}">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教学方法</a:t>
          </a:r>
          <a:endParaRPr lang="zh-CN" altLang="en-US" sz="1000" b="1" dirty="0">
            <a:solidFill>
              <a:schemeClr val="bg1"/>
            </a:solidFill>
            <a:latin typeface="黑体" panose="02010609060101010101" charset="-122"/>
            <a:ea typeface="黑体" panose="02010609060101010101" charset="-122"/>
          </a:endParaRPr>
        </a:p>
      </dgm:t>
    </dgm:pt>
    <dgm:pt modelId="{3DF646CB-A1FA-472B-87AA-A662E8B5D486}" cxnId="{1D3DA636-19F2-43EE-A826-909E0409DC88}" type="parTrans">
      <dgm:prSet/>
      <dgm:spPr/>
      <dgm:t>
        <a:bodyPr/>
        <a:lstStyle/>
        <a:p>
          <a:endParaRPr lang="zh-CN" altLang="en-US"/>
        </a:p>
      </dgm:t>
    </dgm:pt>
    <dgm:pt modelId="{90AEA994-B931-4EA4-A05F-AC2160BC5F3C}" cxnId="{1D3DA636-19F2-43EE-A826-909E0409DC88}" type="sibTrans">
      <dgm:prSet/>
      <dgm:spPr/>
      <dgm:t>
        <a:bodyPr/>
        <a:lstStyle/>
        <a:p>
          <a:endParaRPr lang="zh-CN" altLang="en-US"/>
        </a:p>
      </dgm:t>
    </dgm:pt>
    <dgm:pt modelId="{E4FF52B4-23C9-44C6-A9C4-5B3DB5ADC372}">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课堂建议</a:t>
          </a:r>
          <a:endParaRPr lang="zh-CN" altLang="en-US" sz="1000" b="1" dirty="0">
            <a:solidFill>
              <a:schemeClr val="bg1"/>
            </a:solidFill>
            <a:latin typeface="黑体" panose="02010609060101010101" charset="-122"/>
            <a:ea typeface="黑体" panose="02010609060101010101" charset="-122"/>
          </a:endParaRPr>
        </a:p>
      </dgm:t>
    </dgm:pt>
    <dgm:pt modelId="{01C96BA6-A65C-4497-A66C-E3E125A3BD05}" cxnId="{D7DE2178-22C7-4B1E-AB42-0D019AB4B39E}" type="parTrans">
      <dgm:prSet/>
      <dgm:spPr/>
      <dgm:t>
        <a:bodyPr/>
        <a:lstStyle/>
        <a:p>
          <a:endParaRPr lang="zh-CN" altLang="en-US"/>
        </a:p>
      </dgm:t>
    </dgm:pt>
    <dgm:pt modelId="{1AA19D45-7FC6-4129-89BF-842DAF568C44}" cxnId="{D7DE2178-22C7-4B1E-AB42-0D019AB4B39E}" type="sibTrans">
      <dgm:prSet/>
      <dgm:spPr/>
      <dgm:t>
        <a:bodyPr/>
        <a:lstStyle/>
        <a:p>
          <a:endParaRPr lang="zh-CN" altLang="en-US"/>
        </a:p>
      </dgm:t>
    </dgm:pt>
    <dgm:pt modelId="{B7AC879E-C35D-4E56-B584-3C727E9C1C4C}">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000" b="1" dirty="0" smtClean="0">
              <a:solidFill>
                <a:schemeClr val="bg1"/>
              </a:solidFill>
              <a:latin typeface="黑体" panose="02010609060101010101" charset="-122"/>
              <a:ea typeface="黑体" panose="02010609060101010101" charset="-122"/>
            </a:rPr>
            <a:t>课堂记事</a:t>
          </a:r>
          <a:endParaRPr lang="zh-CN" altLang="en-US" sz="1000" b="1" dirty="0">
            <a:solidFill>
              <a:schemeClr val="bg1"/>
            </a:solidFill>
            <a:latin typeface="黑体" panose="02010609060101010101" charset="-122"/>
            <a:ea typeface="黑体" panose="02010609060101010101" charset="-122"/>
          </a:endParaRPr>
        </a:p>
      </dgm:t>
    </dgm:pt>
    <dgm:pt modelId="{9AC452CB-9120-4DEA-9A0F-8C89132F6D47}" cxnId="{5558E43C-B705-44B0-8153-8DA4CCA52E61}" type="parTrans">
      <dgm:prSet/>
      <dgm:spPr/>
      <dgm:t>
        <a:bodyPr/>
        <a:lstStyle/>
        <a:p>
          <a:endParaRPr lang="zh-CN" altLang="en-US" dirty="0"/>
        </a:p>
      </dgm:t>
    </dgm:pt>
    <dgm:pt modelId="{49C0D41B-33C0-4939-B368-2356CFCA1626}" cxnId="{5558E43C-B705-44B0-8153-8DA4CCA52E61}" type="sibTrans">
      <dgm:prSet/>
      <dgm:spPr/>
      <dgm:t>
        <a:bodyPr/>
        <a:lstStyle/>
        <a:p>
          <a:endParaRPr lang="zh-CN" altLang="en-US"/>
        </a:p>
      </dgm:t>
    </dgm:pt>
    <dgm:pt modelId="{B718989A-EAE7-465E-8752-74BAFA4DCCB8}" type="pres">
      <dgm:prSet presAssocID="{C393C43B-C606-430A-A8B6-FF11FD7C76DD}" presName="Name0" presStyleCnt="0">
        <dgm:presLayoutVars>
          <dgm:chMax val="1"/>
          <dgm:dir/>
          <dgm:animLvl val="ctr"/>
          <dgm:resizeHandles val="exact"/>
        </dgm:presLayoutVars>
      </dgm:prSet>
      <dgm:spPr/>
      <dgm:t>
        <a:bodyPr/>
        <a:lstStyle/>
        <a:p>
          <a:endParaRPr lang="zh-CN" altLang="en-US"/>
        </a:p>
      </dgm:t>
    </dgm:pt>
    <dgm:pt modelId="{05C59BBA-884F-4755-936C-CEAC44C02555}" type="pres">
      <dgm:prSet presAssocID="{33CF5EF4-10EE-45BC-8688-71F155A1C782}" presName="centerShape" presStyleLbl="node0" presStyleIdx="0" presStyleCnt="1"/>
      <dgm:spPr>
        <a:prstGeom prst="dodecagon">
          <a:avLst/>
        </a:prstGeom>
      </dgm:spPr>
      <dgm:t>
        <a:bodyPr/>
        <a:lstStyle/>
        <a:p>
          <a:endParaRPr lang="zh-CN" altLang="en-US"/>
        </a:p>
      </dgm:t>
    </dgm:pt>
    <dgm:pt modelId="{CFA02F3A-07A2-451B-8B46-9006A052F3A8}" type="pres">
      <dgm:prSet presAssocID="{B87E4B50-9822-4F6F-81BA-B44961E1A3AF}" presName="parTrans" presStyleLbl="sibTrans2D1" presStyleIdx="0" presStyleCnt="13" custScaleX="92835" custScaleY="62093"/>
      <dgm:spPr>
        <a:prstGeom prst="stripedRightArrow">
          <a:avLst/>
        </a:prstGeom>
      </dgm:spPr>
      <dgm:t>
        <a:bodyPr/>
        <a:lstStyle/>
        <a:p>
          <a:endParaRPr lang="zh-CN" altLang="en-US"/>
        </a:p>
      </dgm:t>
    </dgm:pt>
    <dgm:pt modelId="{8C5994D2-E0A7-4694-94A4-81BB7DA22359}" type="pres">
      <dgm:prSet presAssocID="{B87E4B50-9822-4F6F-81BA-B44961E1A3AF}" presName="connectorText" presStyleLbl="sibTrans2D1" presStyleIdx="0" presStyleCnt="13"/>
      <dgm:spPr/>
      <dgm:t>
        <a:bodyPr/>
        <a:lstStyle/>
        <a:p>
          <a:endParaRPr lang="zh-CN" altLang="en-US"/>
        </a:p>
      </dgm:t>
    </dgm:pt>
    <dgm:pt modelId="{3380F74A-389B-4C75-9C13-8D39D41B13A7}" type="pres">
      <dgm:prSet presAssocID="{FD15366C-1FCB-42B9-A3E2-3FB493817F24}" presName="node" presStyleLbl="node1" presStyleIdx="0" presStyleCnt="13">
        <dgm:presLayoutVars>
          <dgm:bulletEnabled val="1"/>
        </dgm:presLayoutVars>
      </dgm:prSet>
      <dgm:spPr>
        <a:prstGeom prst="octagon">
          <a:avLst/>
        </a:prstGeom>
      </dgm:spPr>
      <dgm:t>
        <a:bodyPr/>
        <a:lstStyle/>
        <a:p>
          <a:endParaRPr lang="zh-CN" altLang="en-US"/>
        </a:p>
      </dgm:t>
    </dgm:pt>
    <dgm:pt modelId="{378B8DE7-2E3F-4429-BE45-AF3F8413B740}" type="pres">
      <dgm:prSet presAssocID="{E8878E4B-E83B-4E1D-A5E4-C4E8D0F53194}" presName="parTrans" presStyleLbl="sibTrans2D1" presStyleIdx="1" presStyleCnt="13" custScaleX="92835" custScaleY="62093"/>
      <dgm:spPr>
        <a:prstGeom prst="stripedRightArrow">
          <a:avLst/>
        </a:prstGeom>
      </dgm:spPr>
      <dgm:t>
        <a:bodyPr/>
        <a:lstStyle/>
        <a:p>
          <a:endParaRPr lang="zh-CN" altLang="en-US"/>
        </a:p>
      </dgm:t>
    </dgm:pt>
    <dgm:pt modelId="{7BD5FCFA-5023-4D1D-8EE2-D41C4048E4CD}" type="pres">
      <dgm:prSet presAssocID="{E8878E4B-E83B-4E1D-A5E4-C4E8D0F53194}" presName="connectorText" presStyleLbl="sibTrans2D1" presStyleIdx="1" presStyleCnt="13"/>
      <dgm:spPr/>
      <dgm:t>
        <a:bodyPr/>
        <a:lstStyle/>
        <a:p>
          <a:endParaRPr lang="zh-CN" altLang="en-US"/>
        </a:p>
      </dgm:t>
    </dgm:pt>
    <dgm:pt modelId="{C557E2E4-B580-4F44-8A3E-B03D64C92D28}" type="pres">
      <dgm:prSet presAssocID="{81D0309A-27FF-4EBE-B84C-130AA8A74B9E}" presName="node" presStyleLbl="node1" presStyleIdx="1" presStyleCnt="13">
        <dgm:presLayoutVars>
          <dgm:bulletEnabled val="1"/>
        </dgm:presLayoutVars>
      </dgm:prSet>
      <dgm:spPr>
        <a:prstGeom prst="octagon">
          <a:avLst/>
        </a:prstGeom>
      </dgm:spPr>
      <dgm:t>
        <a:bodyPr/>
        <a:lstStyle/>
        <a:p>
          <a:endParaRPr lang="zh-CN" altLang="en-US"/>
        </a:p>
      </dgm:t>
    </dgm:pt>
    <dgm:pt modelId="{B38C8BE6-3052-4166-BCF7-8BD63DB3B6BD}" type="pres">
      <dgm:prSet presAssocID="{4D436548-3A9C-48BF-938E-C5E4FF97CA81}" presName="parTrans" presStyleLbl="sibTrans2D1" presStyleIdx="2" presStyleCnt="13" custScaleX="92835" custScaleY="62093"/>
      <dgm:spPr>
        <a:prstGeom prst="stripedRightArrow">
          <a:avLst/>
        </a:prstGeom>
      </dgm:spPr>
      <dgm:t>
        <a:bodyPr/>
        <a:lstStyle/>
        <a:p>
          <a:endParaRPr lang="zh-CN" altLang="en-US"/>
        </a:p>
      </dgm:t>
    </dgm:pt>
    <dgm:pt modelId="{47F45B0D-D7BF-416A-9D41-C34003B78119}" type="pres">
      <dgm:prSet presAssocID="{4D436548-3A9C-48BF-938E-C5E4FF97CA81}" presName="connectorText" presStyleLbl="sibTrans2D1" presStyleIdx="2" presStyleCnt="13"/>
      <dgm:spPr/>
      <dgm:t>
        <a:bodyPr/>
        <a:lstStyle/>
        <a:p>
          <a:endParaRPr lang="zh-CN" altLang="en-US"/>
        </a:p>
      </dgm:t>
    </dgm:pt>
    <dgm:pt modelId="{50F3753F-AF78-478D-A78F-102247B1786B}" type="pres">
      <dgm:prSet presAssocID="{9C820309-2E6E-4E4E-8EE1-651F05140AC9}" presName="node" presStyleLbl="node1" presStyleIdx="2" presStyleCnt="13">
        <dgm:presLayoutVars>
          <dgm:bulletEnabled val="1"/>
        </dgm:presLayoutVars>
      </dgm:prSet>
      <dgm:spPr>
        <a:prstGeom prst="octagon">
          <a:avLst/>
        </a:prstGeom>
      </dgm:spPr>
      <dgm:t>
        <a:bodyPr/>
        <a:lstStyle/>
        <a:p>
          <a:endParaRPr lang="zh-CN" altLang="en-US"/>
        </a:p>
      </dgm:t>
    </dgm:pt>
    <dgm:pt modelId="{B1D49977-A805-42EF-89B3-691502450918}" type="pres">
      <dgm:prSet presAssocID="{77B21782-775D-4CBD-8C8A-4F233E2B622B}" presName="parTrans" presStyleLbl="sibTrans2D1" presStyleIdx="3" presStyleCnt="13" custScaleX="92835" custScaleY="62093"/>
      <dgm:spPr>
        <a:prstGeom prst="stripedRightArrow">
          <a:avLst/>
        </a:prstGeom>
      </dgm:spPr>
      <dgm:t>
        <a:bodyPr/>
        <a:lstStyle/>
        <a:p>
          <a:endParaRPr lang="zh-CN" altLang="en-US"/>
        </a:p>
      </dgm:t>
    </dgm:pt>
    <dgm:pt modelId="{2602CA14-B0DE-48F9-AE68-02E06413B1EE}" type="pres">
      <dgm:prSet presAssocID="{77B21782-775D-4CBD-8C8A-4F233E2B622B}" presName="connectorText" presStyleLbl="sibTrans2D1" presStyleIdx="3" presStyleCnt="13"/>
      <dgm:spPr/>
      <dgm:t>
        <a:bodyPr/>
        <a:lstStyle/>
        <a:p>
          <a:endParaRPr lang="zh-CN" altLang="en-US"/>
        </a:p>
      </dgm:t>
    </dgm:pt>
    <dgm:pt modelId="{167072AD-CE03-45B7-AA71-CB893AA86148}" type="pres">
      <dgm:prSet presAssocID="{57E7BDBF-EF61-4A89-8681-35009F10F859}" presName="node" presStyleLbl="node1" presStyleIdx="3" presStyleCnt="13">
        <dgm:presLayoutVars>
          <dgm:bulletEnabled val="1"/>
        </dgm:presLayoutVars>
      </dgm:prSet>
      <dgm:spPr>
        <a:prstGeom prst="octagon">
          <a:avLst/>
        </a:prstGeom>
      </dgm:spPr>
      <dgm:t>
        <a:bodyPr/>
        <a:lstStyle/>
        <a:p>
          <a:endParaRPr lang="zh-CN" altLang="en-US"/>
        </a:p>
      </dgm:t>
    </dgm:pt>
    <dgm:pt modelId="{BBCF95FB-AD0C-466E-9553-BECC71CC25A5}" type="pres">
      <dgm:prSet presAssocID="{F6C1DC17-C8B1-48D2-87CE-85A21FEF38A3}" presName="parTrans" presStyleLbl="sibTrans2D1" presStyleIdx="4" presStyleCnt="13" custScaleX="92835" custScaleY="62093"/>
      <dgm:spPr>
        <a:prstGeom prst="stripedRightArrow">
          <a:avLst/>
        </a:prstGeom>
      </dgm:spPr>
      <dgm:t>
        <a:bodyPr/>
        <a:lstStyle/>
        <a:p>
          <a:endParaRPr lang="zh-CN" altLang="en-US"/>
        </a:p>
      </dgm:t>
    </dgm:pt>
    <dgm:pt modelId="{E8D19984-F839-4935-B405-EFBA7723F408}" type="pres">
      <dgm:prSet presAssocID="{F6C1DC17-C8B1-48D2-87CE-85A21FEF38A3}" presName="connectorText" presStyleLbl="sibTrans2D1" presStyleIdx="4" presStyleCnt="13"/>
      <dgm:spPr/>
      <dgm:t>
        <a:bodyPr/>
        <a:lstStyle/>
        <a:p>
          <a:endParaRPr lang="zh-CN" altLang="en-US"/>
        </a:p>
      </dgm:t>
    </dgm:pt>
    <dgm:pt modelId="{00314552-A2C5-4C26-9FBD-C6DB0B237980}" type="pres">
      <dgm:prSet presAssocID="{443AB006-906D-4DFF-B3E7-DDAFE2C266FE}" presName="node" presStyleLbl="node1" presStyleIdx="4" presStyleCnt="13">
        <dgm:presLayoutVars>
          <dgm:bulletEnabled val="1"/>
        </dgm:presLayoutVars>
      </dgm:prSet>
      <dgm:spPr>
        <a:prstGeom prst="octagon">
          <a:avLst/>
        </a:prstGeom>
      </dgm:spPr>
      <dgm:t>
        <a:bodyPr/>
        <a:lstStyle/>
        <a:p>
          <a:endParaRPr lang="zh-CN" altLang="en-US"/>
        </a:p>
      </dgm:t>
    </dgm:pt>
    <dgm:pt modelId="{67B2EFEC-00AF-49F8-AE2C-E4E3FDF8058D}" type="pres">
      <dgm:prSet presAssocID="{099060C4-8440-46F7-A7B8-5A214309571B}" presName="parTrans" presStyleLbl="sibTrans2D1" presStyleIdx="5" presStyleCnt="13" custScaleX="92835" custScaleY="62093"/>
      <dgm:spPr>
        <a:prstGeom prst="stripedRightArrow">
          <a:avLst/>
        </a:prstGeom>
      </dgm:spPr>
      <dgm:t>
        <a:bodyPr/>
        <a:lstStyle/>
        <a:p>
          <a:endParaRPr lang="zh-CN" altLang="en-US"/>
        </a:p>
      </dgm:t>
    </dgm:pt>
    <dgm:pt modelId="{84837E35-88C4-4D8C-A0E9-7A90D5279854}" type="pres">
      <dgm:prSet presAssocID="{099060C4-8440-46F7-A7B8-5A214309571B}" presName="connectorText" presStyleLbl="sibTrans2D1" presStyleIdx="5" presStyleCnt="13"/>
      <dgm:spPr/>
      <dgm:t>
        <a:bodyPr/>
        <a:lstStyle/>
        <a:p>
          <a:endParaRPr lang="zh-CN" altLang="en-US"/>
        </a:p>
      </dgm:t>
    </dgm:pt>
    <dgm:pt modelId="{B78FF69B-8DCE-453B-AD3F-9181F812B625}" type="pres">
      <dgm:prSet presAssocID="{A697DBC4-FE5A-4078-B564-2FF93E69B50B}" presName="node" presStyleLbl="node1" presStyleIdx="5" presStyleCnt="13">
        <dgm:presLayoutVars>
          <dgm:bulletEnabled val="1"/>
        </dgm:presLayoutVars>
      </dgm:prSet>
      <dgm:spPr>
        <a:prstGeom prst="octagon">
          <a:avLst/>
        </a:prstGeom>
      </dgm:spPr>
      <dgm:t>
        <a:bodyPr/>
        <a:lstStyle/>
        <a:p>
          <a:endParaRPr lang="zh-CN" altLang="en-US"/>
        </a:p>
      </dgm:t>
    </dgm:pt>
    <dgm:pt modelId="{B988153C-6A83-4350-8A3D-33FABB29D9A5}" type="pres">
      <dgm:prSet presAssocID="{3DF646CB-A1FA-472B-87AA-A662E8B5D486}" presName="parTrans" presStyleLbl="sibTrans2D1" presStyleIdx="6" presStyleCnt="13" custScaleX="92835" custScaleY="62093"/>
      <dgm:spPr>
        <a:prstGeom prst="stripedRightArrow">
          <a:avLst/>
        </a:prstGeom>
      </dgm:spPr>
      <dgm:t>
        <a:bodyPr/>
        <a:lstStyle/>
        <a:p>
          <a:endParaRPr lang="zh-CN" altLang="en-US"/>
        </a:p>
      </dgm:t>
    </dgm:pt>
    <dgm:pt modelId="{6E434A29-F579-47EA-9618-637886A3DB13}" type="pres">
      <dgm:prSet presAssocID="{3DF646CB-A1FA-472B-87AA-A662E8B5D486}" presName="connectorText" presStyleLbl="sibTrans2D1" presStyleIdx="6" presStyleCnt="13"/>
      <dgm:spPr/>
      <dgm:t>
        <a:bodyPr/>
        <a:lstStyle/>
        <a:p>
          <a:endParaRPr lang="zh-CN" altLang="en-US"/>
        </a:p>
      </dgm:t>
    </dgm:pt>
    <dgm:pt modelId="{5A5EA49F-FE85-4C32-97F5-79B9ED9EF4DE}" type="pres">
      <dgm:prSet presAssocID="{090B2C9C-8D3E-4835-8FA9-27A52496BDC7}" presName="node" presStyleLbl="node1" presStyleIdx="6" presStyleCnt="13">
        <dgm:presLayoutVars>
          <dgm:bulletEnabled val="1"/>
        </dgm:presLayoutVars>
      </dgm:prSet>
      <dgm:spPr>
        <a:prstGeom prst="octagon">
          <a:avLst/>
        </a:prstGeom>
      </dgm:spPr>
      <dgm:t>
        <a:bodyPr/>
        <a:lstStyle/>
        <a:p>
          <a:endParaRPr lang="zh-CN" altLang="en-US"/>
        </a:p>
      </dgm:t>
    </dgm:pt>
    <dgm:pt modelId="{CDA8D49B-31C1-41FA-A5FA-978585388372}" type="pres">
      <dgm:prSet presAssocID="{A7A2A2E8-00BB-47A0-9DE0-7D15DD1BF263}" presName="parTrans" presStyleLbl="sibTrans2D1" presStyleIdx="7" presStyleCnt="13" custScaleX="92835" custScaleY="62093"/>
      <dgm:spPr>
        <a:prstGeom prst="stripedRightArrow">
          <a:avLst/>
        </a:prstGeom>
      </dgm:spPr>
      <dgm:t>
        <a:bodyPr/>
        <a:lstStyle/>
        <a:p>
          <a:endParaRPr lang="zh-CN" altLang="en-US"/>
        </a:p>
      </dgm:t>
    </dgm:pt>
    <dgm:pt modelId="{77346695-AA85-4751-BCF1-237EB050410E}" type="pres">
      <dgm:prSet presAssocID="{A7A2A2E8-00BB-47A0-9DE0-7D15DD1BF263}" presName="connectorText" presStyleLbl="sibTrans2D1" presStyleIdx="7" presStyleCnt="13"/>
      <dgm:spPr/>
      <dgm:t>
        <a:bodyPr/>
        <a:lstStyle/>
        <a:p>
          <a:endParaRPr lang="zh-CN" altLang="en-US"/>
        </a:p>
      </dgm:t>
    </dgm:pt>
    <dgm:pt modelId="{00BFE9ED-EBD2-4048-AE57-BC87DBCF9DE0}" type="pres">
      <dgm:prSet presAssocID="{ED642E6D-E39F-462D-9318-8ED2DC7A2009}" presName="node" presStyleLbl="node1" presStyleIdx="7" presStyleCnt="13">
        <dgm:presLayoutVars>
          <dgm:bulletEnabled val="1"/>
        </dgm:presLayoutVars>
      </dgm:prSet>
      <dgm:spPr>
        <a:prstGeom prst="octagon">
          <a:avLst/>
        </a:prstGeom>
      </dgm:spPr>
      <dgm:t>
        <a:bodyPr/>
        <a:lstStyle/>
        <a:p>
          <a:endParaRPr lang="zh-CN" altLang="en-US"/>
        </a:p>
      </dgm:t>
    </dgm:pt>
    <dgm:pt modelId="{BA2CC28F-4B18-461C-85CC-75F75A3D129F}" type="pres">
      <dgm:prSet presAssocID="{93628818-0EFE-41D9-9661-AAA3A7484DDC}" presName="parTrans" presStyleLbl="sibTrans2D1" presStyleIdx="8" presStyleCnt="13" custScaleX="92835" custScaleY="62093"/>
      <dgm:spPr>
        <a:prstGeom prst="stripedRightArrow">
          <a:avLst/>
        </a:prstGeom>
      </dgm:spPr>
      <dgm:t>
        <a:bodyPr/>
        <a:lstStyle/>
        <a:p>
          <a:endParaRPr lang="zh-CN" altLang="en-US"/>
        </a:p>
      </dgm:t>
    </dgm:pt>
    <dgm:pt modelId="{6DFD737C-E035-42A8-AC5E-F93540246352}" type="pres">
      <dgm:prSet presAssocID="{93628818-0EFE-41D9-9661-AAA3A7484DDC}" presName="connectorText" presStyleLbl="sibTrans2D1" presStyleIdx="8" presStyleCnt="13"/>
      <dgm:spPr/>
      <dgm:t>
        <a:bodyPr/>
        <a:lstStyle/>
        <a:p>
          <a:endParaRPr lang="zh-CN" altLang="en-US"/>
        </a:p>
      </dgm:t>
    </dgm:pt>
    <dgm:pt modelId="{988DFFAD-CC35-43BD-A0C4-3F1874EA62B4}" type="pres">
      <dgm:prSet presAssocID="{394A9DDD-8097-4E7A-B430-A824AF304A35}" presName="node" presStyleLbl="node1" presStyleIdx="8" presStyleCnt="13">
        <dgm:presLayoutVars>
          <dgm:bulletEnabled val="1"/>
        </dgm:presLayoutVars>
      </dgm:prSet>
      <dgm:spPr>
        <a:prstGeom prst="octagon">
          <a:avLst/>
        </a:prstGeom>
      </dgm:spPr>
      <dgm:t>
        <a:bodyPr/>
        <a:lstStyle/>
        <a:p>
          <a:endParaRPr lang="zh-CN" altLang="en-US"/>
        </a:p>
      </dgm:t>
    </dgm:pt>
    <dgm:pt modelId="{118E7ACA-1358-4CAC-BE0D-51959CA04171}" type="pres">
      <dgm:prSet presAssocID="{A41211F3-BF15-45E6-B250-4392792E0EF7}" presName="parTrans" presStyleLbl="sibTrans2D1" presStyleIdx="9" presStyleCnt="13" custScaleX="92835" custScaleY="62093"/>
      <dgm:spPr>
        <a:prstGeom prst="stripedRightArrow">
          <a:avLst/>
        </a:prstGeom>
      </dgm:spPr>
      <dgm:t>
        <a:bodyPr/>
        <a:lstStyle/>
        <a:p>
          <a:endParaRPr lang="zh-CN" altLang="en-US"/>
        </a:p>
      </dgm:t>
    </dgm:pt>
    <dgm:pt modelId="{BC399AAA-D0C2-4189-BE23-56979D403FC9}" type="pres">
      <dgm:prSet presAssocID="{A41211F3-BF15-45E6-B250-4392792E0EF7}" presName="connectorText" presStyleLbl="sibTrans2D1" presStyleIdx="9" presStyleCnt="13"/>
      <dgm:spPr/>
      <dgm:t>
        <a:bodyPr/>
        <a:lstStyle/>
        <a:p>
          <a:endParaRPr lang="zh-CN" altLang="en-US"/>
        </a:p>
      </dgm:t>
    </dgm:pt>
    <dgm:pt modelId="{DF4D64B7-548D-4791-BD4D-5FF166CF45C2}" type="pres">
      <dgm:prSet presAssocID="{BC5C17BE-6DFE-4259-B557-43F98C3EF782}" presName="node" presStyleLbl="node1" presStyleIdx="9" presStyleCnt="13">
        <dgm:presLayoutVars>
          <dgm:bulletEnabled val="1"/>
        </dgm:presLayoutVars>
      </dgm:prSet>
      <dgm:spPr>
        <a:prstGeom prst="octagon">
          <a:avLst/>
        </a:prstGeom>
      </dgm:spPr>
      <dgm:t>
        <a:bodyPr/>
        <a:lstStyle/>
        <a:p>
          <a:endParaRPr lang="zh-CN" altLang="en-US"/>
        </a:p>
      </dgm:t>
    </dgm:pt>
    <dgm:pt modelId="{736B1255-675B-4D9E-819F-C77F3D0DB8F4}" type="pres">
      <dgm:prSet presAssocID="{A9335A59-8662-46D8-B51F-906D6C2C5F2E}" presName="parTrans" presStyleLbl="sibTrans2D1" presStyleIdx="10" presStyleCnt="13" custScaleX="92835" custScaleY="62093"/>
      <dgm:spPr>
        <a:prstGeom prst="stripedRightArrow">
          <a:avLst/>
        </a:prstGeom>
      </dgm:spPr>
      <dgm:t>
        <a:bodyPr/>
        <a:lstStyle/>
        <a:p>
          <a:endParaRPr lang="zh-CN" altLang="en-US"/>
        </a:p>
      </dgm:t>
    </dgm:pt>
    <dgm:pt modelId="{5DCFF7E8-288A-4F2C-8BFB-D15F5CDC7158}" type="pres">
      <dgm:prSet presAssocID="{A9335A59-8662-46D8-B51F-906D6C2C5F2E}" presName="connectorText" presStyleLbl="sibTrans2D1" presStyleIdx="10" presStyleCnt="13"/>
      <dgm:spPr/>
      <dgm:t>
        <a:bodyPr/>
        <a:lstStyle/>
        <a:p>
          <a:endParaRPr lang="zh-CN" altLang="en-US"/>
        </a:p>
      </dgm:t>
    </dgm:pt>
    <dgm:pt modelId="{9DC683BA-0A8A-41EE-850E-27DA4B36EAE9}" type="pres">
      <dgm:prSet presAssocID="{B7DE2432-CBEE-4846-B5AC-2E446EFB00DA}" presName="node" presStyleLbl="node1" presStyleIdx="10" presStyleCnt="13">
        <dgm:presLayoutVars>
          <dgm:bulletEnabled val="1"/>
        </dgm:presLayoutVars>
      </dgm:prSet>
      <dgm:spPr>
        <a:prstGeom prst="octagon">
          <a:avLst/>
        </a:prstGeom>
      </dgm:spPr>
      <dgm:t>
        <a:bodyPr/>
        <a:lstStyle/>
        <a:p>
          <a:endParaRPr lang="zh-CN" altLang="en-US"/>
        </a:p>
      </dgm:t>
    </dgm:pt>
    <dgm:pt modelId="{14A857CE-287A-477A-9F67-5D006493F4FD}" type="pres">
      <dgm:prSet presAssocID="{9AC452CB-9120-4DEA-9A0F-8C89132F6D47}" presName="parTrans" presStyleLbl="sibTrans2D1" presStyleIdx="11" presStyleCnt="13" custScaleX="92835" custScaleY="62093"/>
      <dgm:spPr>
        <a:prstGeom prst="stripedRightArrow">
          <a:avLst/>
        </a:prstGeom>
      </dgm:spPr>
      <dgm:t>
        <a:bodyPr/>
        <a:lstStyle/>
        <a:p>
          <a:endParaRPr lang="zh-CN" altLang="en-US"/>
        </a:p>
      </dgm:t>
    </dgm:pt>
    <dgm:pt modelId="{E491A7E3-2FF2-4F55-A264-ADC175B2425E}" type="pres">
      <dgm:prSet presAssocID="{9AC452CB-9120-4DEA-9A0F-8C89132F6D47}" presName="connectorText" presStyleLbl="sibTrans2D1" presStyleIdx="11" presStyleCnt="13"/>
      <dgm:spPr/>
      <dgm:t>
        <a:bodyPr/>
        <a:lstStyle/>
        <a:p>
          <a:endParaRPr lang="zh-CN" altLang="en-US"/>
        </a:p>
      </dgm:t>
    </dgm:pt>
    <dgm:pt modelId="{02217A71-259A-4077-B459-9E2919F38556}" type="pres">
      <dgm:prSet presAssocID="{B7AC879E-C35D-4E56-B584-3C727E9C1C4C}" presName="node" presStyleLbl="node1" presStyleIdx="11" presStyleCnt="13">
        <dgm:presLayoutVars>
          <dgm:bulletEnabled val="1"/>
        </dgm:presLayoutVars>
      </dgm:prSet>
      <dgm:spPr>
        <a:prstGeom prst="octagon">
          <a:avLst/>
        </a:prstGeom>
      </dgm:spPr>
      <dgm:t>
        <a:bodyPr/>
        <a:lstStyle/>
        <a:p>
          <a:endParaRPr lang="zh-CN" altLang="en-US"/>
        </a:p>
      </dgm:t>
    </dgm:pt>
    <dgm:pt modelId="{4542BD9B-5E0A-4D3E-8DB1-A13F398702EA}" type="pres">
      <dgm:prSet presAssocID="{01C96BA6-A65C-4497-A66C-E3E125A3BD05}" presName="parTrans" presStyleLbl="sibTrans2D1" presStyleIdx="12" presStyleCnt="13" custScaleX="92835" custScaleY="62093"/>
      <dgm:spPr>
        <a:prstGeom prst="stripedRightArrow">
          <a:avLst/>
        </a:prstGeom>
      </dgm:spPr>
      <dgm:t>
        <a:bodyPr/>
        <a:lstStyle/>
        <a:p>
          <a:endParaRPr lang="zh-CN" altLang="en-US"/>
        </a:p>
      </dgm:t>
    </dgm:pt>
    <dgm:pt modelId="{461E5BFE-E865-4D70-ACB4-5BF29EBCC9D1}" type="pres">
      <dgm:prSet presAssocID="{01C96BA6-A65C-4497-A66C-E3E125A3BD05}" presName="connectorText" presStyleLbl="sibTrans2D1" presStyleIdx="12" presStyleCnt="13"/>
      <dgm:spPr/>
      <dgm:t>
        <a:bodyPr/>
        <a:lstStyle/>
        <a:p>
          <a:endParaRPr lang="zh-CN" altLang="en-US"/>
        </a:p>
      </dgm:t>
    </dgm:pt>
    <dgm:pt modelId="{D80EBD5E-F93E-4F66-A8CF-7BE1C67C9212}" type="pres">
      <dgm:prSet presAssocID="{E4FF52B4-23C9-44C6-A9C4-5B3DB5ADC372}" presName="node" presStyleLbl="node1" presStyleIdx="12" presStyleCnt="13">
        <dgm:presLayoutVars>
          <dgm:bulletEnabled val="1"/>
        </dgm:presLayoutVars>
      </dgm:prSet>
      <dgm:spPr>
        <a:prstGeom prst="octagon">
          <a:avLst/>
        </a:prstGeom>
      </dgm:spPr>
      <dgm:t>
        <a:bodyPr/>
        <a:lstStyle/>
        <a:p>
          <a:endParaRPr lang="zh-CN" altLang="en-US"/>
        </a:p>
      </dgm:t>
    </dgm:pt>
  </dgm:ptLst>
  <dgm:cxnLst>
    <dgm:cxn modelId="{1608E07A-B745-4414-BBFE-194375DB9BC2}" srcId="{33CF5EF4-10EE-45BC-8688-71F155A1C782}" destId="{FD15366C-1FCB-42B9-A3E2-3FB493817F24}" srcOrd="0" destOrd="0" parTransId="{B87E4B50-9822-4F6F-81BA-B44961E1A3AF}" sibTransId="{69899B88-4962-43BC-B421-49E6D3F59680}"/>
    <dgm:cxn modelId="{48DB3152-79E3-4756-99B1-465237830AA8}" srcId="{33CF5EF4-10EE-45BC-8688-71F155A1C782}" destId="{57E7BDBF-EF61-4A89-8681-35009F10F859}" srcOrd="3" destOrd="0" parTransId="{77B21782-775D-4CBD-8C8A-4F233E2B622B}" sibTransId="{883268BC-DA79-48A6-9FCF-D4448B359236}"/>
    <dgm:cxn modelId="{1753C1A1-3EBC-4761-B561-2B3CC6D77B0D}" type="presOf" srcId="{E4FF52B4-23C9-44C6-A9C4-5B3DB5ADC372}" destId="{D80EBD5E-F93E-4F66-A8CF-7BE1C67C9212}" srcOrd="0" destOrd="0" presId="urn:microsoft.com/office/officeart/2005/8/layout/radial5"/>
    <dgm:cxn modelId="{901E8860-629D-414E-841D-BA8790B18A31}" srcId="{33CF5EF4-10EE-45BC-8688-71F155A1C782}" destId="{9C820309-2E6E-4E4E-8EE1-651F05140AC9}" srcOrd="2" destOrd="0" parTransId="{4D436548-3A9C-48BF-938E-C5E4FF97CA81}" sibTransId="{0B68F0FA-FAAA-4C4E-85BC-22DF7175F464}"/>
    <dgm:cxn modelId="{44BD1A71-D044-441D-BB23-32E17276EA49}" type="presOf" srcId="{01C96BA6-A65C-4497-A66C-E3E125A3BD05}" destId="{461E5BFE-E865-4D70-ACB4-5BF29EBCC9D1}" srcOrd="1" destOrd="0" presId="urn:microsoft.com/office/officeart/2005/8/layout/radial5"/>
    <dgm:cxn modelId="{2B1D24E9-F076-4532-9ABB-8301470DFB3D}" type="presOf" srcId="{099060C4-8440-46F7-A7B8-5A214309571B}" destId="{67B2EFEC-00AF-49F8-AE2C-E4E3FDF8058D}" srcOrd="0" destOrd="0" presId="urn:microsoft.com/office/officeart/2005/8/layout/radial5"/>
    <dgm:cxn modelId="{3B50AB59-BEB3-43D7-9010-1D96315CF50E}" type="presOf" srcId="{A7A2A2E8-00BB-47A0-9DE0-7D15DD1BF263}" destId="{CDA8D49B-31C1-41FA-A5FA-978585388372}" srcOrd="0" destOrd="0" presId="urn:microsoft.com/office/officeart/2005/8/layout/radial5"/>
    <dgm:cxn modelId="{F8F68453-DA61-446D-9940-0EC68F922089}" type="presOf" srcId="{57E7BDBF-EF61-4A89-8681-35009F10F859}" destId="{167072AD-CE03-45B7-AA71-CB893AA86148}" srcOrd="0" destOrd="0" presId="urn:microsoft.com/office/officeart/2005/8/layout/radial5"/>
    <dgm:cxn modelId="{349C7F74-FC14-427D-A4B0-DD0A3FD75AA2}" srcId="{33CF5EF4-10EE-45BC-8688-71F155A1C782}" destId="{BC5C17BE-6DFE-4259-B557-43F98C3EF782}" srcOrd="9" destOrd="0" parTransId="{A41211F3-BF15-45E6-B250-4392792E0EF7}" sibTransId="{F80C6F02-697F-4AC0-8E3B-E5F6F28C36F0}"/>
    <dgm:cxn modelId="{EBDF3CA9-0A7F-48DE-B8E2-58AF8BA41A74}" srcId="{33CF5EF4-10EE-45BC-8688-71F155A1C782}" destId="{A697DBC4-FE5A-4078-B564-2FF93E69B50B}" srcOrd="5" destOrd="0" parTransId="{099060C4-8440-46F7-A7B8-5A214309571B}" sibTransId="{333F3DF2-89E3-4C74-ABAC-33BD04FF052C}"/>
    <dgm:cxn modelId="{DADC4E68-A639-4BEA-B0A9-26DC185AB87E}" type="presOf" srcId="{9C820309-2E6E-4E4E-8EE1-651F05140AC9}" destId="{50F3753F-AF78-478D-A78F-102247B1786B}" srcOrd="0" destOrd="0" presId="urn:microsoft.com/office/officeart/2005/8/layout/radial5"/>
    <dgm:cxn modelId="{FAA1D677-F41D-4A2E-9005-907C9C81D579}" srcId="{33CF5EF4-10EE-45BC-8688-71F155A1C782}" destId="{ED642E6D-E39F-462D-9318-8ED2DC7A2009}" srcOrd="7" destOrd="0" parTransId="{A7A2A2E8-00BB-47A0-9DE0-7D15DD1BF263}" sibTransId="{10960A5B-9E5D-4F84-83F6-930278BE4358}"/>
    <dgm:cxn modelId="{D4DA5E12-770E-4536-8FE9-50993F9D0B59}" type="presOf" srcId="{A9335A59-8662-46D8-B51F-906D6C2C5F2E}" destId="{736B1255-675B-4D9E-819F-C77F3D0DB8F4}" srcOrd="0" destOrd="0" presId="urn:microsoft.com/office/officeart/2005/8/layout/radial5"/>
    <dgm:cxn modelId="{370BE3E4-4C09-4178-9169-60B076D39F34}" type="presOf" srcId="{A9335A59-8662-46D8-B51F-906D6C2C5F2E}" destId="{5DCFF7E8-288A-4F2C-8BFB-D15F5CDC7158}" srcOrd="1" destOrd="0" presId="urn:microsoft.com/office/officeart/2005/8/layout/radial5"/>
    <dgm:cxn modelId="{EBF573FF-F4C7-4782-9EB9-879CE4CD09DB}" type="presOf" srcId="{3DF646CB-A1FA-472B-87AA-A662E8B5D486}" destId="{6E434A29-F579-47EA-9618-637886A3DB13}" srcOrd="1" destOrd="0" presId="urn:microsoft.com/office/officeart/2005/8/layout/radial5"/>
    <dgm:cxn modelId="{1D3DA636-19F2-43EE-A826-909E0409DC88}" srcId="{33CF5EF4-10EE-45BC-8688-71F155A1C782}" destId="{090B2C9C-8D3E-4835-8FA9-27A52496BDC7}" srcOrd="6" destOrd="0" parTransId="{3DF646CB-A1FA-472B-87AA-A662E8B5D486}" sibTransId="{90AEA994-B931-4EA4-A05F-AC2160BC5F3C}"/>
    <dgm:cxn modelId="{14BF2119-6BAF-4F1C-90CC-117D254CA115}" type="presOf" srcId="{9AC452CB-9120-4DEA-9A0F-8C89132F6D47}" destId="{14A857CE-287A-477A-9F67-5D006493F4FD}" srcOrd="0" destOrd="0" presId="urn:microsoft.com/office/officeart/2005/8/layout/radial5"/>
    <dgm:cxn modelId="{856C15C3-6443-4E80-AB85-2D732505198B}" type="presOf" srcId="{93628818-0EFE-41D9-9661-AAA3A7484DDC}" destId="{BA2CC28F-4B18-461C-85CC-75F75A3D129F}" srcOrd="0" destOrd="0" presId="urn:microsoft.com/office/officeart/2005/8/layout/radial5"/>
    <dgm:cxn modelId="{094512D2-9A26-4B5D-8A6A-1BCCC84E2AE8}" type="presOf" srcId="{A41211F3-BF15-45E6-B250-4392792E0EF7}" destId="{BC399AAA-D0C2-4189-BE23-56979D403FC9}" srcOrd="1" destOrd="0" presId="urn:microsoft.com/office/officeart/2005/8/layout/radial5"/>
    <dgm:cxn modelId="{4E2B80DB-69AB-461F-BD59-50C0C8911520}" type="presOf" srcId="{9AC452CB-9120-4DEA-9A0F-8C89132F6D47}" destId="{E491A7E3-2FF2-4F55-A264-ADC175B2425E}" srcOrd="1" destOrd="0" presId="urn:microsoft.com/office/officeart/2005/8/layout/radial5"/>
    <dgm:cxn modelId="{59ECE78C-1F5D-4273-9AC0-B17B3CCFA768}" type="presOf" srcId="{B7DE2432-CBEE-4846-B5AC-2E446EFB00DA}" destId="{9DC683BA-0A8A-41EE-850E-27DA4B36EAE9}" srcOrd="0" destOrd="0" presId="urn:microsoft.com/office/officeart/2005/8/layout/radial5"/>
    <dgm:cxn modelId="{ACED6C69-EA16-4135-96B4-3DF84C67EB07}" type="presOf" srcId="{A697DBC4-FE5A-4078-B564-2FF93E69B50B}" destId="{B78FF69B-8DCE-453B-AD3F-9181F812B625}" srcOrd="0" destOrd="0" presId="urn:microsoft.com/office/officeart/2005/8/layout/radial5"/>
    <dgm:cxn modelId="{D62348D7-4F88-42AA-A739-F6446B669C22}" type="presOf" srcId="{E8878E4B-E83B-4E1D-A5E4-C4E8D0F53194}" destId="{378B8DE7-2E3F-4429-BE45-AF3F8413B740}" srcOrd="0" destOrd="0" presId="urn:microsoft.com/office/officeart/2005/8/layout/radial5"/>
    <dgm:cxn modelId="{F6328185-539C-4F03-AF9E-F85529556996}" type="presOf" srcId="{77B21782-775D-4CBD-8C8A-4F233E2B622B}" destId="{2602CA14-B0DE-48F9-AE68-02E06413B1EE}" srcOrd="1" destOrd="0" presId="urn:microsoft.com/office/officeart/2005/8/layout/radial5"/>
    <dgm:cxn modelId="{D104F233-578C-40D2-B8A7-28C5583C33DD}" type="presOf" srcId="{F6C1DC17-C8B1-48D2-87CE-85A21FEF38A3}" destId="{BBCF95FB-AD0C-466E-9553-BECC71CC25A5}" srcOrd="0" destOrd="0" presId="urn:microsoft.com/office/officeart/2005/8/layout/radial5"/>
    <dgm:cxn modelId="{30F0DA99-F7DF-4A27-9D29-098101989569}" type="presOf" srcId="{C393C43B-C606-430A-A8B6-FF11FD7C76DD}" destId="{B718989A-EAE7-465E-8752-74BAFA4DCCB8}" srcOrd="0" destOrd="0" presId="urn:microsoft.com/office/officeart/2005/8/layout/radial5"/>
    <dgm:cxn modelId="{D7DE2178-22C7-4B1E-AB42-0D019AB4B39E}" srcId="{33CF5EF4-10EE-45BC-8688-71F155A1C782}" destId="{E4FF52B4-23C9-44C6-A9C4-5B3DB5ADC372}" srcOrd="12" destOrd="0" parTransId="{01C96BA6-A65C-4497-A66C-E3E125A3BD05}" sibTransId="{1AA19D45-7FC6-4129-89BF-842DAF568C44}"/>
    <dgm:cxn modelId="{B0FB0572-F75F-402D-990E-5A03D9802FC1}" type="presOf" srcId="{F6C1DC17-C8B1-48D2-87CE-85A21FEF38A3}" destId="{E8D19984-F839-4935-B405-EFBA7723F408}" srcOrd="1" destOrd="0" presId="urn:microsoft.com/office/officeart/2005/8/layout/radial5"/>
    <dgm:cxn modelId="{F1E9F7E0-84F8-416F-A86C-4F89115F95B8}" srcId="{33CF5EF4-10EE-45BC-8688-71F155A1C782}" destId="{443AB006-906D-4DFF-B3E7-DDAFE2C266FE}" srcOrd="4" destOrd="0" parTransId="{F6C1DC17-C8B1-48D2-87CE-85A21FEF38A3}" sibTransId="{018B43DA-8658-4936-AFA5-F740A143C0E3}"/>
    <dgm:cxn modelId="{156005E4-C239-4A23-9EE4-FD560732594B}" type="presOf" srcId="{4D436548-3A9C-48BF-938E-C5E4FF97CA81}" destId="{47F45B0D-D7BF-416A-9D41-C34003B78119}" srcOrd="1" destOrd="0" presId="urn:microsoft.com/office/officeart/2005/8/layout/radial5"/>
    <dgm:cxn modelId="{AC01A380-907C-4042-B8FE-8D5DEAAECC67}" type="presOf" srcId="{E8878E4B-E83B-4E1D-A5E4-C4E8D0F53194}" destId="{7BD5FCFA-5023-4D1D-8EE2-D41C4048E4CD}" srcOrd="1" destOrd="0" presId="urn:microsoft.com/office/officeart/2005/8/layout/radial5"/>
    <dgm:cxn modelId="{4850252A-92F1-47CB-B7B6-4732184796B1}" type="presOf" srcId="{4D436548-3A9C-48BF-938E-C5E4FF97CA81}" destId="{B38C8BE6-3052-4166-BCF7-8BD63DB3B6BD}" srcOrd="0" destOrd="0" presId="urn:microsoft.com/office/officeart/2005/8/layout/radial5"/>
    <dgm:cxn modelId="{1C6B0428-2463-4197-B5CC-EE413712ACCA}" type="presOf" srcId="{B87E4B50-9822-4F6F-81BA-B44961E1A3AF}" destId="{CFA02F3A-07A2-451B-8B46-9006A052F3A8}" srcOrd="0" destOrd="0" presId="urn:microsoft.com/office/officeart/2005/8/layout/radial5"/>
    <dgm:cxn modelId="{AF6314AD-2BED-45A5-8B70-E06067DADB6C}" type="presOf" srcId="{A7A2A2E8-00BB-47A0-9DE0-7D15DD1BF263}" destId="{77346695-AA85-4751-BCF1-237EB050410E}" srcOrd="1" destOrd="0" presId="urn:microsoft.com/office/officeart/2005/8/layout/radial5"/>
    <dgm:cxn modelId="{9A268C57-60D1-402B-9B3D-8655045A41D3}" type="presOf" srcId="{443AB006-906D-4DFF-B3E7-DDAFE2C266FE}" destId="{00314552-A2C5-4C26-9FBD-C6DB0B237980}" srcOrd="0" destOrd="0" presId="urn:microsoft.com/office/officeart/2005/8/layout/radial5"/>
    <dgm:cxn modelId="{87C12C00-155D-4715-9320-08574AF5DFF7}" type="presOf" srcId="{394A9DDD-8097-4E7A-B430-A824AF304A35}" destId="{988DFFAD-CC35-43BD-A0C4-3F1874EA62B4}" srcOrd="0" destOrd="0" presId="urn:microsoft.com/office/officeart/2005/8/layout/radial5"/>
    <dgm:cxn modelId="{B03DA5C2-28C8-4AF6-989E-99BCD84D9DE1}" type="presOf" srcId="{B87E4B50-9822-4F6F-81BA-B44961E1A3AF}" destId="{8C5994D2-E0A7-4694-94A4-81BB7DA22359}" srcOrd="1" destOrd="0" presId="urn:microsoft.com/office/officeart/2005/8/layout/radial5"/>
    <dgm:cxn modelId="{B467C229-1E01-40DF-AF7B-EF9D6775A9DE}" type="presOf" srcId="{3DF646CB-A1FA-472B-87AA-A662E8B5D486}" destId="{B988153C-6A83-4350-8A3D-33FABB29D9A5}" srcOrd="0" destOrd="0" presId="urn:microsoft.com/office/officeart/2005/8/layout/radial5"/>
    <dgm:cxn modelId="{4C5F2C63-2A95-4844-9B38-AC29C5B2012C}" type="presOf" srcId="{33CF5EF4-10EE-45BC-8688-71F155A1C782}" destId="{05C59BBA-884F-4755-936C-CEAC44C02555}" srcOrd="0" destOrd="0" presId="urn:microsoft.com/office/officeart/2005/8/layout/radial5"/>
    <dgm:cxn modelId="{29469083-1CF5-405D-AEEF-1DCFAED1036C}" type="presOf" srcId="{099060C4-8440-46F7-A7B8-5A214309571B}" destId="{84837E35-88C4-4D8C-A0E9-7A90D5279854}" srcOrd="1" destOrd="0" presId="urn:microsoft.com/office/officeart/2005/8/layout/radial5"/>
    <dgm:cxn modelId="{0C6BF0A0-00EF-4453-9B7D-0CE18ADE1608}" type="presOf" srcId="{FD15366C-1FCB-42B9-A3E2-3FB493817F24}" destId="{3380F74A-389B-4C75-9C13-8D39D41B13A7}" srcOrd="0" destOrd="0" presId="urn:microsoft.com/office/officeart/2005/8/layout/radial5"/>
    <dgm:cxn modelId="{667F6F2D-15B7-4B7D-BB9A-C84C021524EA}" srcId="{33CF5EF4-10EE-45BC-8688-71F155A1C782}" destId="{394A9DDD-8097-4E7A-B430-A824AF304A35}" srcOrd="8" destOrd="0" parTransId="{93628818-0EFE-41D9-9661-AAA3A7484DDC}" sibTransId="{6F02A380-257D-4BE4-B27F-D3AB8366DF45}"/>
    <dgm:cxn modelId="{9BA365E2-0199-44CE-8A4D-6A82EA0C13F5}" type="presOf" srcId="{77B21782-775D-4CBD-8C8A-4F233E2B622B}" destId="{B1D49977-A805-42EF-89B3-691502450918}" srcOrd="0" destOrd="0" presId="urn:microsoft.com/office/officeart/2005/8/layout/radial5"/>
    <dgm:cxn modelId="{5558E43C-B705-44B0-8153-8DA4CCA52E61}" srcId="{33CF5EF4-10EE-45BC-8688-71F155A1C782}" destId="{B7AC879E-C35D-4E56-B584-3C727E9C1C4C}" srcOrd="11" destOrd="0" parTransId="{9AC452CB-9120-4DEA-9A0F-8C89132F6D47}" sibTransId="{49C0D41B-33C0-4939-B368-2356CFCA1626}"/>
    <dgm:cxn modelId="{1735B890-FEFE-4080-9F55-B0D79DDFD1E7}" type="presOf" srcId="{93628818-0EFE-41D9-9661-AAA3A7484DDC}" destId="{6DFD737C-E035-42A8-AC5E-F93540246352}" srcOrd="1" destOrd="0" presId="urn:microsoft.com/office/officeart/2005/8/layout/radial5"/>
    <dgm:cxn modelId="{E7B79166-AE86-4A74-8F09-B416AD86CE0A}" type="presOf" srcId="{BC5C17BE-6DFE-4259-B557-43F98C3EF782}" destId="{DF4D64B7-548D-4791-BD4D-5FF166CF45C2}" srcOrd="0" destOrd="0" presId="urn:microsoft.com/office/officeart/2005/8/layout/radial5"/>
    <dgm:cxn modelId="{F721997B-690E-469F-A84E-E1658B36973F}" type="presOf" srcId="{A41211F3-BF15-45E6-B250-4392792E0EF7}" destId="{118E7ACA-1358-4CAC-BE0D-51959CA04171}" srcOrd="0" destOrd="0" presId="urn:microsoft.com/office/officeart/2005/8/layout/radial5"/>
    <dgm:cxn modelId="{D32BF8C4-F578-4C85-918D-F01993C9E27F}" srcId="{33CF5EF4-10EE-45BC-8688-71F155A1C782}" destId="{81D0309A-27FF-4EBE-B84C-130AA8A74B9E}" srcOrd="1" destOrd="0" parTransId="{E8878E4B-E83B-4E1D-A5E4-C4E8D0F53194}" sibTransId="{D9594FD0-698F-43E4-ABB4-2111AF0108A8}"/>
    <dgm:cxn modelId="{B8D8C7E3-02F9-44DE-AFC8-760AFC584B8B}" type="presOf" srcId="{81D0309A-27FF-4EBE-B84C-130AA8A74B9E}" destId="{C557E2E4-B580-4F44-8A3E-B03D64C92D28}" srcOrd="0" destOrd="0" presId="urn:microsoft.com/office/officeart/2005/8/layout/radial5"/>
    <dgm:cxn modelId="{1173590B-9164-4ACC-81CD-707C220511F9}" type="presOf" srcId="{01C96BA6-A65C-4497-A66C-E3E125A3BD05}" destId="{4542BD9B-5E0A-4D3E-8DB1-A13F398702EA}" srcOrd="0" destOrd="0" presId="urn:microsoft.com/office/officeart/2005/8/layout/radial5"/>
    <dgm:cxn modelId="{1299FCF1-4505-475B-963B-20B3D65AB994}" type="presOf" srcId="{B7AC879E-C35D-4E56-B584-3C727E9C1C4C}" destId="{02217A71-259A-4077-B459-9E2919F38556}" srcOrd="0" destOrd="0" presId="urn:microsoft.com/office/officeart/2005/8/layout/radial5"/>
    <dgm:cxn modelId="{3E23E9D3-9925-4E44-90E2-6D4162333751}" srcId="{33CF5EF4-10EE-45BC-8688-71F155A1C782}" destId="{B7DE2432-CBEE-4846-B5AC-2E446EFB00DA}" srcOrd="10" destOrd="0" parTransId="{A9335A59-8662-46D8-B51F-906D6C2C5F2E}" sibTransId="{245BEC75-3C8D-49FA-AD27-86331C495DAC}"/>
    <dgm:cxn modelId="{7C484487-18AA-47A4-968E-6A577BFA7B93}" type="presOf" srcId="{090B2C9C-8D3E-4835-8FA9-27A52496BDC7}" destId="{5A5EA49F-FE85-4C32-97F5-79B9ED9EF4DE}" srcOrd="0" destOrd="0" presId="urn:microsoft.com/office/officeart/2005/8/layout/radial5"/>
    <dgm:cxn modelId="{544A71E1-681E-45F7-BAB1-A7B38B6CA460}" srcId="{C393C43B-C606-430A-A8B6-FF11FD7C76DD}" destId="{33CF5EF4-10EE-45BC-8688-71F155A1C782}" srcOrd="0" destOrd="0" parTransId="{0CE86399-8C75-4872-89EA-2126C5A55716}" sibTransId="{7A1233FF-C2F8-4C45-801E-64E02FF2FB88}"/>
    <dgm:cxn modelId="{6C9F8AE4-C2D7-4415-B83B-00F9E2BB15E7}" type="presOf" srcId="{ED642E6D-E39F-462D-9318-8ED2DC7A2009}" destId="{00BFE9ED-EBD2-4048-AE57-BC87DBCF9DE0}" srcOrd="0" destOrd="0" presId="urn:microsoft.com/office/officeart/2005/8/layout/radial5"/>
    <dgm:cxn modelId="{FE5EC494-75BE-45DC-BCAB-086BE90488AD}" type="presParOf" srcId="{B718989A-EAE7-465E-8752-74BAFA4DCCB8}" destId="{05C59BBA-884F-4755-936C-CEAC44C02555}" srcOrd="0" destOrd="0" presId="urn:microsoft.com/office/officeart/2005/8/layout/radial5"/>
    <dgm:cxn modelId="{5DC67DFE-DE87-46C2-8B50-ED97AD6A85C6}" type="presParOf" srcId="{B718989A-EAE7-465E-8752-74BAFA4DCCB8}" destId="{CFA02F3A-07A2-451B-8B46-9006A052F3A8}" srcOrd="1" destOrd="0" presId="urn:microsoft.com/office/officeart/2005/8/layout/radial5"/>
    <dgm:cxn modelId="{FA0E01AE-18DF-4B2C-9D06-B306C1F07A58}" type="presParOf" srcId="{CFA02F3A-07A2-451B-8B46-9006A052F3A8}" destId="{8C5994D2-E0A7-4694-94A4-81BB7DA22359}" srcOrd="0" destOrd="0" presId="urn:microsoft.com/office/officeart/2005/8/layout/radial5"/>
    <dgm:cxn modelId="{8C94338E-1881-472B-94C0-C98CC0E64876}" type="presParOf" srcId="{B718989A-EAE7-465E-8752-74BAFA4DCCB8}" destId="{3380F74A-389B-4C75-9C13-8D39D41B13A7}" srcOrd="2" destOrd="0" presId="urn:microsoft.com/office/officeart/2005/8/layout/radial5"/>
    <dgm:cxn modelId="{7C88CFB1-CB4C-48CD-A9CF-8A3A54644E01}" type="presParOf" srcId="{B718989A-EAE7-465E-8752-74BAFA4DCCB8}" destId="{378B8DE7-2E3F-4429-BE45-AF3F8413B740}" srcOrd="3" destOrd="0" presId="urn:microsoft.com/office/officeart/2005/8/layout/radial5"/>
    <dgm:cxn modelId="{87EFA84D-B621-4078-94BC-BB0DB4327F3C}" type="presParOf" srcId="{378B8DE7-2E3F-4429-BE45-AF3F8413B740}" destId="{7BD5FCFA-5023-4D1D-8EE2-D41C4048E4CD}" srcOrd="0" destOrd="0" presId="urn:microsoft.com/office/officeart/2005/8/layout/radial5"/>
    <dgm:cxn modelId="{67BCA5C5-6877-477E-B3EE-424AF0F464F7}" type="presParOf" srcId="{B718989A-EAE7-465E-8752-74BAFA4DCCB8}" destId="{C557E2E4-B580-4F44-8A3E-B03D64C92D28}" srcOrd="4" destOrd="0" presId="urn:microsoft.com/office/officeart/2005/8/layout/radial5"/>
    <dgm:cxn modelId="{8EBDC784-7AE6-4E92-ABC4-5C30C13EC4E8}" type="presParOf" srcId="{B718989A-EAE7-465E-8752-74BAFA4DCCB8}" destId="{B38C8BE6-3052-4166-BCF7-8BD63DB3B6BD}" srcOrd="5" destOrd="0" presId="urn:microsoft.com/office/officeart/2005/8/layout/radial5"/>
    <dgm:cxn modelId="{C85A0FD0-B7C4-4E6B-8E5B-7D163408E1EB}" type="presParOf" srcId="{B38C8BE6-3052-4166-BCF7-8BD63DB3B6BD}" destId="{47F45B0D-D7BF-416A-9D41-C34003B78119}" srcOrd="0" destOrd="0" presId="urn:microsoft.com/office/officeart/2005/8/layout/radial5"/>
    <dgm:cxn modelId="{D83BD325-F03B-41C2-93F2-E15D5EBFD724}" type="presParOf" srcId="{B718989A-EAE7-465E-8752-74BAFA4DCCB8}" destId="{50F3753F-AF78-478D-A78F-102247B1786B}" srcOrd="6" destOrd="0" presId="urn:microsoft.com/office/officeart/2005/8/layout/radial5"/>
    <dgm:cxn modelId="{81794F20-A71F-4541-B492-B4C6D018A87D}" type="presParOf" srcId="{B718989A-EAE7-465E-8752-74BAFA4DCCB8}" destId="{B1D49977-A805-42EF-89B3-691502450918}" srcOrd="7" destOrd="0" presId="urn:microsoft.com/office/officeart/2005/8/layout/radial5"/>
    <dgm:cxn modelId="{EE43AD30-4A57-4F1F-9D5A-361A94B8A92E}" type="presParOf" srcId="{B1D49977-A805-42EF-89B3-691502450918}" destId="{2602CA14-B0DE-48F9-AE68-02E06413B1EE}" srcOrd="0" destOrd="0" presId="urn:microsoft.com/office/officeart/2005/8/layout/radial5"/>
    <dgm:cxn modelId="{D1D2E89C-AE62-4356-8103-D1617688F81A}" type="presParOf" srcId="{B718989A-EAE7-465E-8752-74BAFA4DCCB8}" destId="{167072AD-CE03-45B7-AA71-CB893AA86148}" srcOrd="8" destOrd="0" presId="urn:microsoft.com/office/officeart/2005/8/layout/radial5"/>
    <dgm:cxn modelId="{9DCE0F2D-CA53-407E-9A3F-065BDD8715F9}" type="presParOf" srcId="{B718989A-EAE7-465E-8752-74BAFA4DCCB8}" destId="{BBCF95FB-AD0C-466E-9553-BECC71CC25A5}" srcOrd="9" destOrd="0" presId="urn:microsoft.com/office/officeart/2005/8/layout/radial5"/>
    <dgm:cxn modelId="{F4D8D7AA-B78D-4916-B650-C44B73ACC678}" type="presParOf" srcId="{BBCF95FB-AD0C-466E-9553-BECC71CC25A5}" destId="{E8D19984-F839-4935-B405-EFBA7723F408}" srcOrd="0" destOrd="0" presId="urn:microsoft.com/office/officeart/2005/8/layout/radial5"/>
    <dgm:cxn modelId="{51BCB5B1-D6B8-4100-95BB-C3929FEEA5F5}" type="presParOf" srcId="{B718989A-EAE7-465E-8752-74BAFA4DCCB8}" destId="{00314552-A2C5-4C26-9FBD-C6DB0B237980}" srcOrd="10" destOrd="0" presId="urn:microsoft.com/office/officeart/2005/8/layout/radial5"/>
    <dgm:cxn modelId="{139BEA49-C10B-435A-B376-296E2A9D2780}" type="presParOf" srcId="{B718989A-EAE7-465E-8752-74BAFA4DCCB8}" destId="{67B2EFEC-00AF-49F8-AE2C-E4E3FDF8058D}" srcOrd="11" destOrd="0" presId="urn:microsoft.com/office/officeart/2005/8/layout/radial5"/>
    <dgm:cxn modelId="{88C9FC72-AB84-411B-823F-7C4550F9A94E}" type="presParOf" srcId="{67B2EFEC-00AF-49F8-AE2C-E4E3FDF8058D}" destId="{84837E35-88C4-4D8C-A0E9-7A90D5279854}" srcOrd="0" destOrd="0" presId="urn:microsoft.com/office/officeart/2005/8/layout/radial5"/>
    <dgm:cxn modelId="{4D81CEBA-A526-4C58-9C13-00BCA5A05E15}" type="presParOf" srcId="{B718989A-EAE7-465E-8752-74BAFA4DCCB8}" destId="{B78FF69B-8DCE-453B-AD3F-9181F812B625}" srcOrd="12" destOrd="0" presId="urn:microsoft.com/office/officeart/2005/8/layout/radial5"/>
    <dgm:cxn modelId="{FB9C15F4-4DB4-4B6A-ABCB-422F29394C19}" type="presParOf" srcId="{B718989A-EAE7-465E-8752-74BAFA4DCCB8}" destId="{B988153C-6A83-4350-8A3D-33FABB29D9A5}" srcOrd="13" destOrd="0" presId="urn:microsoft.com/office/officeart/2005/8/layout/radial5"/>
    <dgm:cxn modelId="{A3741F62-9100-4F2F-B9C5-8896A706AC18}" type="presParOf" srcId="{B988153C-6A83-4350-8A3D-33FABB29D9A5}" destId="{6E434A29-F579-47EA-9618-637886A3DB13}" srcOrd="0" destOrd="0" presId="urn:microsoft.com/office/officeart/2005/8/layout/radial5"/>
    <dgm:cxn modelId="{39B3E747-A81B-4C31-9743-A07A951A3C4A}" type="presParOf" srcId="{B718989A-EAE7-465E-8752-74BAFA4DCCB8}" destId="{5A5EA49F-FE85-4C32-97F5-79B9ED9EF4DE}" srcOrd="14" destOrd="0" presId="urn:microsoft.com/office/officeart/2005/8/layout/radial5"/>
    <dgm:cxn modelId="{3B1253F2-3679-441E-B154-FA669F6F09D8}" type="presParOf" srcId="{B718989A-EAE7-465E-8752-74BAFA4DCCB8}" destId="{CDA8D49B-31C1-41FA-A5FA-978585388372}" srcOrd="15" destOrd="0" presId="urn:microsoft.com/office/officeart/2005/8/layout/radial5"/>
    <dgm:cxn modelId="{3EAD3C5B-D3E3-4CEC-84E8-FD5479353D6E}" type="presParOf" srcId="{CDA8D49B-31C1-41FA-A5FA-978585388372}" destId="{77346695-AA85-4751-BCF1-237EB050410E}" srcOrd="0" destOrd="0" presId="urn:microsoft.com/office/officeart/2005/8/layout/radial5"/>
    <dgm:cxn modelId="{EE620D9F-CC9E-4A38-9928-6F93EF8A318F}" type="presParOf" srcId="{B718989A-EAE7-465E-8752-74BAFA4DCCB8}" destId="{00BFE9ED-EBD2-4048-AE57-BC87DBCF9DE0}" srcOrd="16" destOrd="0" presId="urn:microsoft.com/office/officeart/2005/8/layout/radial5"/>
    <dgm:cxn modelId="{CAF15542-CFF2-42EB-A934-E87862B615C2}" type="presParOf" srcId="{B718989A-EAE7-465E-8752-74BAFA4DCCB8}" destId="{BA2CC28F-4B18-461C-85CC-75F75A3D129F}" srcOrd="17" destOrd="0" presId="urn:microsoft.com/office/officeart/2005/8/layout/radial5"/>
    <dgm:cxn modelId="{45E4B20F-242C-45A0-A271-3B0999B900E4}" type="presParOf" srcId="{BA2CC28F-4B18-461C-85CC-75F75A3D129F}" destId="{6DFD737C-E035-42A8-AC5E-F93540246352}" srcOrd="0" destOrd="0" presId="urn:microsoft.com/office/officeart/2005/8/layout/radial5"/>
    <dgm:cxn modelId="{CBD9329B-5509-4925-B04F-94B9CAA33E55}" type="presParOf" srcId="{B718989A-EAE7-465E-8752-74BAFA4DCCB8}" destId="{988DFFAD-CC35-43BD-A0C4-3F1874EA62B4}" srcOrd="18" destOrd="0" presId="urn:microsoft.com/office/officeart/2005/8/layout/radial5"/>
    <dgm:cxn modelId="{B09A318A-D1B8-46BB-B76B-1564CAF2F326}" type="presParOf" srcId="{B718989A-EAE7-465E-8752-74BAFA4DCCB8}" destId="{118E7ACA-1358-4CAC-BE0D-51959CA04171}" srcOrd="19" destOrd="0" presId="urn:microsoft.com/office/officeart/2005/8/layout/radial5"/>
    <dgm:cxn modelId="{6B704EEC-F952-4C3D-97BA-F942DC37218B}" type="presParOf" srcId="{118E7ACA-1358-4CAC-BE0D-51959CA04171}" destId="{BC399AAA-D0C2-4189-BE23-56979D403FC9}" srcOrd="0" destOrd="0" presId="urn:microsoft.com/office/officeart/2005/8/layout/radial5"/>
    <dgm:cxn modelId="{4319F925-C327-4255-ABEE-BB14410C5112}" type="presParOf" srcId="{B718989A-EAE7-465E-8752-74BAFA4DCCB8}" destId="{DF4D64B7-548D-4791-BD4D-5FF166CF45C2}" srcOrd="20" destOrd="0" presId="urn:microsoft.com/office/officeart/2005/8/layout/radial5"/>
    <dgm:cxn modelId="{07BBEFE1-771B-4CBC-BB84-166249886F90}" type="presParOf" srcId="{B718989A-EAE7-465E-8752-74BAFA4DCCB8}" destId="{736B1255-675B-4D9E-819F-C77F3D0DB8F4}" srcOrd="21" destOrd="0" presId="urn:microsoft.com/office/officeart/2005/8/layout/radial5"/>
    <dgm:cxn modelId="{42700AB5-231F-45F9-B1DE-C6326EFDACE9}" type="presParOf" srcId="{736B1255-675B-4D9E-819F-C77F3D0DB8F4}" destId="{5DCFF7E8-288A-4F2C-8BFB-D15F5CDC7158}" srcOrd="0" destOrd="0" presId="urn:microsoft.com/office/officeart/2005/8/layout/radial5"/>
    <dgm:cxn modelId="{C98CA9B7-DC24-425B-9BF4-C23DF9625548}" type="presParOf" srcId="{B718989A-EAE7-465E-8752-74BAFA4DCCB8}" destId="{9DC683BA-0A8A-41EE-850E-27DA4B36EAE9}" srcOrd="22" destOrd="0" presId="urn:microsoft.com/office/officeart/2005/8/layout/radial5"/>
    <dgm:cxn modelId="{6D2C271E-8981-49C0-BB72-760CF085B09A}" type="presParOf" srcId="{B718989A-EAE7-465E-8752-74BAFA4DCCB8}" destId="{14A857CE-287A-477A-9F67-5D006493F4FD}" srcOrd="23" destOrd="0" presId="urn:microsoft.com/office/officeart/2005/8/layout/radial5"/>
    <dgm:cxn modelId="{4275EA25-3B90-4EA8-B563-3354E7B41F37}" type="presParOf" srcId="{14A857CE-287A-477A-9F67-5D006493F4FD}" destId="{E491A7E3-2FF2-4F55-A264-ADC175B2425E}" srcOrd="0" destOrd="0" presId="urn:microsoft.com/office/officeart/2005/8/layout/radial5"/>
    <dgm:cxn modelId="{17C30E63-89B1-4363-992B-7269AACCDF92}" type="presParOf" srcId="{B718989A-EAE7-465E-8752-74BAFA4DCCB8}" destId="{02217A71-259A-4077-B459-9E2919F38556}" srcOrd="24" destOrd="0" presId="urn:microsoft.com/office/officeart/2005/8/layout/radial5"/>
    <dgm:cxn modelId="{57C92B68-A40C-488F-B21A-4C600AC54FCB}" type="presParOf" srcId="{B718989A-EAE7-465E-8752-74BAFA4DCCB8}" destId="{4542BD9B-5E0A-4D3E-8DB1-A13F398702EA}" srcOrd="25" destOrd="0" presId="urn:microsoft.com/office/officeart/2005/8/layout/radial5"/>
    <dgm:cxn modelId="{FE889182-ED7A-4CA0-879E-E6A7067710D8}" type="presParOf" srcId="{4542BD9B-5E0A-4D3E-8DB1-A13F398702EA}" destId="{461E5BFE-E865-4D70-ACB4-5BF29EBCC9D1}" srcOrd="0" destOrd="0" presId="urn:microsoft.com/office/officeart/2005/8/layout/radial5"/>
    <dgm:cxn modelId="{437DC698-80C6-4B40-AC0B-22EB7185AC16}" type="presParOf" srcId="{B718989A-EAE7-465E-8752-74BAFA4DCCB8}" destId="{D80EBD5E-F93E-4F66-A8CF-7BE1C67C9212}" srcOrd="26"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AB94E2-79A0-44CE-90DD-F176AB6B75F4}" type="doc">
      <dgm:prSet loTypeId="urn:microsoft.com/office/officeart/2005/8/layout/pyramid2#1" loCatId="list" qsTypeId="urn:microsoft.com/office/officeart/2005/8/quickstyle/simple1#3" qsCatId="simple" csTypeId="urn:microsoft.com/office/officeart/2005/8/colors/accent1_2#1" csCatId="accent1" phldr="1"/>
      <dgm:spPr/>
    </dgm:pt>
    <dgm:pt modelId="{28F1B347-6AC0-470D-B336-2AF64D4F2C4A}">
      <dgm:prSet phldrT="[文本]" custT="1"/>
      <dgm:spPr>
        <a:scene3d>
          <a:camera prst="orthographicFront"/>
          <a:lightRig rig="threePt" dir="t"/>
        </a:scene3d>
        <a:sp3d>
          <a:bevelT/>
        </a:sp3d>
      </dgm:spPr>
      <dgm:t>
        <a:bodyPr/>
        <a:lstStyle/>
        <a:p>
          <a:pPr>
            <a:lnSpc>
              <a:spcPct val="70000"/>
            </a:lnSpc>
          </a:pPr>
          <a:r>
            <a:rPr lang="zh-CN" altLang="en-US" sz="2800" b="1" dirty="0" smtClean="0">
              <a:latin typeface="微软雅黑" panose="020B0503020204020204" pitchFamily="34" charset="-122"/>
              <a:ea typeface="微软雅黑" panose="020B0503020204020204" pitchFamily="34" charset="-122"/>
            </a:rPr>
            <a:t>逐步稳定各专业的办学规模</a:t>
          </a:r>
          <a:endParaRPr lang="zh-CN" altLang="en-US" sz="2800" b="1" dirty="0">
            <a:latin typeface="微软雅黑" panose="020B0503020204020204" pitchFamily="34" charset="-122"/>
            <a:ea typeface="微软雅黑" panose="020B0503020204020204" pitchFamily="34" charset="-122"/>
          </a:endParaRPr>
        </a:p>
      </dgm:t>
    </dgm:pt>
    <dgm:pt modelId="{341D9915-79A3-4DCC-B04D-C0196AD3484D}" cxnId="{EBD7BC5F-3639-4B71-91AF-2C20E74B9BF5}" type="parTrans">
      <dgm:prSet/>
      <dgm:spPr/>
      <dgm:t>
        <a:bodyPr/>
        <a:lstStyle/>
        <a:p>
          <a:endParaRPr lang="zh-CN" altLang="en-US"/>
        </a:p>
      </dgm:t>
    </dgm:pt>
    <dgm:pt modelId="{67CF9453-63B1-427A-97F8-2E35CD8946EE}" cxnId="{EBD7BC5F-3639-4B71-91AF-2C20E74B9BF5}" type="sibTrans">
      <dgm:prSet/>
      <dgm:spPr/>
      <dgm:t>
        <a:bodyPr/>
        <a:lstStyle/>
        <a:p>
          <a:endParaRPr lang="zh-CN" altLang="en-US"/>
        </a:p>
      </dgm:t>
    </dgm:pt>
    <dgm:pt modelId="{2B49A8B4-E645-4971-9C9E-D6A3C88A5DE6}">
      <dgm:prSet phldrT="[文本]" custT="1"/>
      <dgm:spPr>
        <a:scene3d>
          <a:camera prst="orthographicFront"/>
          <a:lightRig rig="threePt" dir="t"/>
        </a:scene3d>
        <a:sp3d>
          <a:bevelT/>
        </a:sp3d>
      </dgm:spPr>
      <dgm:t>
        <a:bodyPr/>
        <a:lstStyle/>
        <a:p>
          <a:pPr>
            <a:lnSpc>
              <a:spcPct val="70000"/>
            </a:lnSpc>
          </a:pPr>
          <a:r>
            <a:rPr lang="zh-CN" sz="2800" b="1" dirty="0" smtClean="0">
              <a:latin typeface="微软雅黑" panose="020B0503020204020204" pitchFamily="34" charset="-122"/>
              <a:ea typeface="微软雅黑" panose="020B0503020204020204" pitchFamily="34" charset="-122"/>
            </a:rPr>
            <a:t>加强师资队伍建设</a:t>
          </a:r>
          <a:endParaRPr lang="zh-CN" altLang="en-US" sz="2800" b="1" dirty="0">
            <a:latin typeface="微软雅黑" panose="020B0503020204020204" pitchFamily="34" charset="-122"/>
            <a:ea typeface="微软雅黑" panose="020B0503020204020204" pitchFamily="34" charset="-122"/>
          </a:endParaRPr>
        </a:p>
      </dgm:t>
    </dgm:pt>
    <dgm:pt modelId="{70E38E26-4C73-4D33-8090-C0803F31C1E2}" cxnId="{1585829C-5A7B-4A26-85E1-20FCB6863A74}" type="parTrans">
      <dgm:prSet/>
      <dgm:spPr/>
      <dgm:t>
        <a:bodyPr/>
        <a:lstStyle/>
        <a:p>
          <a:endParaRPr lang="zh-CN" altLang="en-US"/>
        </a:p>
      </dgm:t>
    </dgm:pt>
    <dgm:pt modelId="{4569B975-5BE4-4AC3-A60C-F98294663358}" cxnId="{1585829C-5A7B-4A26-85E1-20FCB6863A74}" type="sibTrans">
      <dgm:prSet/>
      <dgm:spPr/>
      <dgm:t>
        <a:bodyPr/>
        <a:lstStyle/>
        <a:p>
          <a:endParaRPr lang="zh-CN" altLang="en-US"/>
        </a:p>
      </dgm:t>
    </dgm:pt>
    <dgm:pt modelId="{6D2CBBD3-F790-4DB9-AFE7-2A95B00E237C}">
      <dgm:prSet phldrT="[文本]" custT="1"/>
      <dgm:spPr>
        <a:scene3d>
          <a:camera prst="orthographicFront"/>
          <a:lightRig rig="threePt" dir="t"/>
        </a:scene3d>
        <a:sp3d>
          <a:bevelT/>
        </a:sp3d>
      </dgm:spPr>
      <dgm:t>
        <a:bodyPr/>
        <a:lstStyle/>
        <a:p>
          <a:pPr>
            <a:lnSpc>
              <a:spcPct val="70000"/>
            </a:lnSpc>
          </a:pPr>
          <a:r>
            <a:rPr lang="zh-CN" sz="2800" b="1" dirty="0" smtClean="0">
              <a:latin typeface="微软雅黑" panose="020B0503020204020204" pitchFamily="34" charset="-122"/>
              <a:ea typeface="微软雅黑" panose="020B0503020204020204" pitchFamily="34" charset="-122"/>
            </a:rPr>
            <a:t>加强实验实习软硬件建设</a:t>
          </a:r>
          <a:endParaRPr lang="zh-CN" altLang="en-US" sz="2800" b="1" dirty="0">
            <a:latin typeface="微软雅黑" panose="020B0503020204020204" pitchFamily="34" charset="-122"/>
            <a:ea typeface="微软雅黑" panose="020B0503020204020204" pitchFamily="34" charset="-122"/>
          </a:endParaRPr>
        </a:p>
      </dgm:t>
    </dgm:pt>
    <dgm:pt modelId="{FD962F76-C412-4C2A-89E8-0E2D3B83C61B}" cxnId="{D53A98A9-F742-4FDB-B60C-DAB9D2945343}" type="parTrans">
      <dgm:prSet/>
      <dgm:spPr/>
      <dgm:t>
        <a:bodyPr/>
        <a:lstStyle/>
        <a:p>
          <a:endParaRPr lang="zh-CN" altLang="en-US"/>
        </a:p>
      </dgm:t>
    </dgm:pt>
    <dgm:pt modelId="{5A11FA3C-225F-4C39-85ED-443327A1BD78}" cxnId="{D53A98A9-F742-4FDB-B60C-DAB9D2945343}" type="sibTrans">
      <dgm:prSet/>
      <dgm:spPr/>
      <dgm:t>
        <a:bodyPr/>
        <a:lstStyle/>
        <a:p>
          <a:endParaRPr lang="zh-CN" altLang="en-US"/>
        </a:p>
      </dgm:t>
    </dgm:pt>
    <dgm:pt modelId="{96597D40-D982-4A63-A88F-E42B06F25C39}" type="pres">
      <dgm:prSet presAssocID="{8DAB94E2-79A0-44CE-90DD-F176AB6B75F4}" presName="compositeShape" presStyleCnt="0">
        <dgm:presLayoutVars>
          <dgm:dir/>
          <dgm:resizeHandles/>
        </dgm:presLayoutVars>
      </dgm:prSet>
      <dgm:spPr/>
    </dgm:pt>
    <dgm:pt modelId="{AE7C41A8-2E95-439A-965E-2013CACFC1A6}" type="pres">
      <dgm:prSet presAssocID="{8DAB94E2-79A0-44CE-90DD-F176AB6B75F4}" presName="pyramid" presStyleLbl="node1" presStyleIdx="0" presStyleCnt="1"/>
      <dgm:spPr>
        <a:scene3d>
          <a:camera prst="orthographicFront"/>
          <a:lightRig rig="threePt" dir="t"/>
        </a:scene3d>
        <a:sp3d>
          <a:bevelT/>
        </a:sp3d>
      </dgm:spPr>
    </dgm:pt>
    <dgm:pt modelId="{DD2BACB4-C451-43D9-ABE6-11BE496F94EC}" type="pres">
      <dgm:prSet presAssocID="{8DAB94E2-79A0-44CE-90DD-F176AB6B75F4}" presName="theList" presStyleCnt="0"/>
      <dgm:spPr>
        <a:scene3d>
          <a:camera prst="orthographicFront"/>
          <a:lightRig rig="threePt" dir="t"/>
        </a:scene3d>
        <a:sp3d>
          <a:bevelT/>
        </a:sp3d>
      </dgm:spPr>
    </dgm:pt>
    <dgm:pt modelId="{9EBEA9BE-3AF2-47B0-89D3-52F48E3D937A}" type="pres">
      <dgm:prSet presAssocID="{28F1B347-6AC0-470D-B336-2AF64D4F2C4A}" presName="aNode" presStyleLbl="fgAcc1" presStyleIdx="0" presStyleCnt="3" custScaleY="112263">
        <dgm:presLayoutVars>
          <dgm:bulletEnabled val="1"/>
        </dgm:presLayoutVars>
      </dgm:prSet>
      <dgm:spPr/>
      <dgm:t>
        <a:bodyPr/>
        <a:lstStyle/>
        <a:p>
          <a:endParaRPr lang="zh-CN" altLang="en-US"/>
        </a:p>
      </dgm:t>
    </dgm:pt>
    <dgm:pt modelId="{70A15A0D-B274-4DA6-9F8F-B3D06F0822BD}" type="pres">
      <dgm:prSet presAssocID="{28F1B347-6AC0-470D-B336-2AF64D4F2C4A}" presName="aSpace" presStyleCnt="0"/>
      <dgm:spPr>
        <a:scene3d>
          <a:camera prst="orthographicFront"/>
          <a:lightRig rig="threePt" dir="t"/>
        </a:scene3d>
        <a:sp3d>
          <a:bevelT/>
        </a:sp3d>
      </dgm:spPr>
    </dgm:pt>
    <dgm:pt modelId="{C856BD2B-6DED-433F-A9DA-2AA21BDA2A0C}" type="pres">
      <dgm:prSet presAssocID="{2B49A8B4-E645-4971-9C9E-D6A3C88A5DE6}" presName="aNode" presStyleLbl="fgAcc1" presStyleIdx="1" presStyleCnt="3" custScaleY="112097">
        <dgm:presLayoutVars>
          <dgm:bulletEnabled val="1"/>
        </dgm:presLayoutVars>
      </dgm:prSet>
      <dgm:spPr/>
      <dgm:t>
        <a:bodyPr/>
        <a:lstStyle/>
        <a:p>
          <a:endParaRPr lang="zh-CN" altLang="en-US"/>
        </a:p>
      </dgm:t>
    </dgm:pt>
    <dgm:pt modelId="{521E3870-CF67-4F31-AF37-5AB5529E49F5}" type="pres">
      <dgm:prSet presAssocID="{2B49A8B4-E645-4971-9C9E-D6A3C88A5DE6}" presName="aSpace" presStyleCnt="0"/>
      <dgm:spPr>
        <a:scene3d>
          <a:camera prst="orthographicFront"/>
          <a:lightRig rig="threePt" dir="t"/>
        </a:scene3d>
        <a:sp3d>
          <a:bevelT/>
        </a:sp3d>
      </dgm:spPr>
    </dgm:pt>
    <dgm:pt modelId="{A0C37570-2037-415D-8F09-F82014ABA955}" type="pres">
      <dgm:prSet presAssocID="{6D2CBBD3-F790-4DB9-AFE7-2A95B00E237C}" presName="aNode" presStyleLbl="fgAcc1" presStyleIdx="2" presStyleCnt="3" custScaleY="107809">
        <dgm:presLayoutVars>
          <dgm:bulletEnabled val="1"/>
        </dgm:presLayoutVars>
      </dgm:prSet>
      <dgm:spPr/>
      <dgm:t>
        <a:bodyPr/>
        <a:lstStyle/>
        <a:p>
          <a:endParaRPr lang="zh-CN" altLang="en-US"/>
        </a:p>
      </dgm:t>
    </dgm:pt>
    <dgm:pt modelId="{BD2F6DB2-FCEC-42A0-A59D-DD74B7CF61A3}" type="pres">
      <dgm:prSet presAssocID="{6D2CBBD3-F790-4DB9-AFE7-2A95B00E237C}" presName="aSpace" presStyleCnt="0"/>
      <dgm:spPr>
        <a:scene3d>
          <a:camera prst="orthographicFront"/>
          <a:lightRig rig="threePt" dir="t"/>
        </a:scene3d>
        <a:sp3d>
          <a:bevelT/>
        </a:sp3d>
      </dgm:spPr>
    </dgm:pt>
  </dgm:ptLst>
  <dgm:cxnLst>
    <dgm:cxn modelId="{1585829C-5A7B-4A26-85E1-20FCB6863A74}" srcId="{8DAB94E2-79A0-44CE-90DD-F176AB6B75F4}" destId="{2B49A8B4-E645-4971-9C9E-D6A3C88A5DE6}" srcOrd="1" destOrd="0" parTransId="{70E38E26-4C73-4D33-8090-C0803F31C1E2}" sibTransId="{4569B975-5BE4-4AC3-A60C-F98294663358}"/>
    <dgm:cxn modelId="{EBD7BC5F-3639-4B71-91AF-2C20E74B9BF5}" srcId="{8DAB94E2-79A0-44CE-90DD-F176AB6B75F4}" destId="{28F1B347-6AC0-470D-B336-2AF64D4F2C4A}" srcOrd="0" destOrd="0" parTransId="{341D9915-79A3-4DCC-B04D-C0196AD3484D}" sibTransId="{67CF9453-63B1-427A-97F8-2E35CD8946EE}"/>
    <dgm:cxn modelId="{D53A98A9-F742-4FDB-B60C-DAB9D2945343}" srcId="{8DAB94E2-79A0-44CE-90DD-F176AB6B75F4}" destId="{6D2CBBD3-F790-4DB9-AFE7-2A95B00E237C}" srcOrd="2" destOrd="0" parTransId="{FD962F76-C412-4C2A-89E8-0E2D3B83C61B}" sibTransId="{5A11FA3C-225F-4C39-85ED-443327A1BD78}"/>
    <dgm:cxn modelId="{7496551C-45A3-4978-AF2B-000F26A637AB}" type="presOf" srcId="{6D2CBBD3-F790-4DB9-AFE7-2A95B00E237C}" destId="{A0C37570-2037-415D-8F09-F82014ABA955}" srcOrd="0" destOrd="0" presId="urn:microsoft.com/office/officeart/2005/8/layout/pyramid2#1"/>
    <dgm:cxn modelId="{9E829D15-C5FE-4786-9EAB-75B2D8CD673A}" type="presOf" srcId="{28F1B347-6AC0-470D-B336-2AF64D4F2C4A}" destId="{9EBEA9BE-3AF2-47B0-89D3-52F48E3D937A}" srcOrd="0" destOrd="0" presId="urn:microsoft.com/office/officeart/2005/8/layout/pyramid2#1"/>
    <dgm:cxn modelId="{8F2C1B3B-94F7-4D4E-ADB4-1249C0A15923}" type="presOf" srcId="{8DAB94E2-79A0-44CE-90DD-F176AB6B75F4}" destId="{96597D40-D982-4A63-A88F-E42B06F25C39}" srcOrd="0" destOrd="0" presId="urn:microsoft.com/office/officeart/2005/8/layout/pyramid2#1"/>
    <dgm:cxn modelId="{2DEC8546-F6D8-4745-AC64-7BD138C994A7}" type="presOf" srcId="{2B49A8B4-E645-4971-9C9E-D6A3C88A5DE6}" destId="{C856BD2B-6DED-433F-A9DA-2AA21BDA2A0C}" srcOrd="0" destOrd="0" presId="urn:microsoft.com/office/officeart/2005/8/layout/pyramid2#1"/>
    <dgm:cxn modelId="{3E7DAF9A-B0CC-4C32-97F7-2C1F59061320}" type="presParOf" srcId="{96597D40-D982-4A63-A88F-E42B06F25C39}" destId="{AE7C41A8-2E95-439A-965E-2013CACFC1A6}" srcOrd="0" destOrd="0" presId="urn:microsoft.com/office/officeart/2005/8/layout/pyramid2#1"/>
    <dgm:cxn modelId="{5B5A9B8C-478F-477D-A8E9-1F38036A7603}" type="presParOf" srcId="{96597D40-D982-4A63-A88F-E42B06F25C39}" destId="{DD2BACB4-C451-43D9-ABE6-11BE496F94EC}" srcOrd="1" destOrd="0" presId="urn:microsoft.com/office/officeart/2005/8/layout/pyramid2#1"/>
    <dgm:cxn modelId="{B943F2CD-2FBB-4FC5-87EA-F911FF8AE34C}" type="presParOf" srcId="{DD2BACB4-C451-43D9-ABE6-11BE496F94EC}" destId="{9EBEA9BE-3AF2-47B0-89D3-52F48E3D937A}" srcOrd="0" destOrd="0" presId="urn:microsoft.com/office/officeart/2005/8/layout/pyramid2#1"/>
    <dgm:cxn modelId="{29533B1D-A52A-4BFF-8947-9B70DD65E844}" type="presParOf" srcId="{DD2BACB4-C451-43D9-ABE6-11BE496F94EC}" destId="{70A15A0D-B274-4DA6-9F8F-B3D06F0822BD}" srcOrd="1" destOrd="0" presId="urn:microsoft.com/office/officeart/2005/8/layout/pyramid2#1"/>
    <dgm:cxn modelId="{0BE89B1C-C529-4FFB-A17E-4A8CF6B7EA0C}" type="presParOf" srcId="{DD2BACB4-C451-43D9-ABE6-11BE496F94EC}" destId="{C856BD2B-6DED-433F-A9DA-2AA21BDA2A0C}" srcOrd="2" destOrd="0" presId="urn:microsoft.com/office/officeart/2005/8/layout/pyramid2#1"/>
    <dgm:cxn modelId="{EC2A555F-BAE8-4680-AF02-4A52BE692600}" type="presParOf" srcId="{DD2BACB4-C451-43D9-ABE6-11BE496F94EC}" destId="{521E3870-CF67-4F31-AF37-5AB5529E49F5}" srcOrd="3" destOrd="0" presId="urn:microsoft.com/office/officeart/2005/8/layout/pyramid2#1"/>
    <dgm:cxn modelId="{7F217C7B-1BFF-4F57-9B93-AE47CBFE11D9}" type="presParOf" srcId="{DD2BACB4-C451-43D9-ABE6-11BE496F94EC}" destId="{A0C37570-2037-415D-8F09-F82014ABA955}" srcOrd="4" destOrd="0" presId="urn:microsoft.com/office/officeart/2005/8/layout/pyramid2#1"/>
    <dgm:cxn modelId="{5B22A73D-B261-43BD-A5E0-8535FA76D365}" type="presParOf" srcId="{DD2BACB4-C451-43D9-ABE6-11BE496F94EC}" destId="{BD2F6DB2-FCEC-42A0-A59D-DD74B7CF61A3}" srcOrd="5" destOrd="0" presId="urn:microsoft.com/office/officeart/2005/8/layout/pyramid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C8DD58-BC17-425F-9E97-57F15BD9FE68}" type="doc">
      <dgm:prSet loTypeId="urn:microsoft.com/office/officeart/2008/layout/VerticalCurvedList#1" loCatId="list" qsTypeId="urn:microsoft.com/office/officeart/2005/8/quickstyle/simple1#4" qsCatId="simple" csTypeId="urn:microsoft.com/office/officeart/2005/8/colors/accent1_2#2" csCatId="accent1" phldr="1"/>
      <dgm:spPr/>
      <dgm:t>
        <a:bodyPr/>
        <a:lstStyle/>
        <a:p>
          <a:endParaRPr lang="zh-CN" altLang="en-US"/>
        </a:p>
      </dgm:t>
    </dgm:pt>
    <dgm:pt modelId="{86BB084D-A49F-4C66-9D28-3E46A95456ED}">
      <dgm:prSet phldrT="[文本]"/>
      <dgm:spPr>
        <a:scene3d>
          <a:camera prst="orthographicFront"/>
          <a:lightRig rig="threePt" dir="t"/>
        </a:scene3d>
        <a:sp3d>
          <a:bevelT/>
        </a:sp3d>
      </dgm:spPr>
      <dgm:t>
        <a:bodyPr/>
        <a:lstStyle/>
        <a:p>
          <a:r>
            <a:rPr lang="zh-CN" b="1" u="none" dirty="0" smtClean="0">
              <a:latin typeface="微软雅黑" panose="020B0503020204020204" pitchFamily="34" charset="-122"/>
              <a:ea typeface="微软雅黑" panose="020B0503020204020204" pitchFamily="34" charset="-122"/>
            </a:rPr>
            <a:t>与境内外教育机构联合办学</a:t>
          </a:r>
          <a:endParaRPr lang="zh-CN" altLang="en-US" b="1" u="none" dirty="0">
            <a:latin typeface="微软雅黑" panose="020B0503020204020204" pitchFamily="34" charset="-122"/>
            <a:ea typeface="微软雅黑" panose="020B0503020204020204" pitchFamily="34" charset="-122"/>
          </a:endParaRPr>
        </a:p>
      </dgm:t>
    </dgm:pt>
    <dgm:pt modelId="{3F2D8310-FC5D-4BD2-99B8-9252E2390E63}" cxnId="{7C002AB1-2873-40FC-AFC0-EF1AB6D79B3F}" type="parTrans">
      <dgm:prSet/>
      <dgm:spPr/>
      <dgm:t>
        <a:bodyPr/>
        <a:lstStyle/>
        <a:p>
          <a:endParaRPr lang="zh-CN" altLang="en-US"/>
        </a:p>
      </dgm:t>
    </dgm:pt>
    <dgm:pt modelId="{1A87A1E6-4AE0-40E3-80B3-91BC0DD47598}" cxnId="{7C002AB1-2873-40FC-AFC0-EF1AB6D79B3F}" type="sibTrans">
      <dgm:prSet/>
      <dgm:spPr>
        <a:scene3d>
          <a:camera prst="orthographicFront"/>
          <a:lightRig rig="threePt" dir="t"/>
        </a:scene3d>
        <a:sp3d>
          <a:bevelT/>
        </a:sp3d>
      </dgm:spPr>
      <dgm:t>
        <a:bodyPr/>
        <a:lstStyle/>
        <a:p>
          <a:endParaRPr lang="zh-CN" altLang="en-US"/>
        </a:p>
      </dgm:t>
    </dgm:pt>
    <dgm:pt modelId="{3DD3942B-1608-4129-A078-429F6E04585C}">
      <dgm:prSet phldrT="[文本]"/>
      <dgm:spPr>
        <a:scene3d>
          <a:camera prst="orthographicFront"/>
          <a:lightRig rig="threePt" dir="t"/>
        </a:scene3d>
        <a:sp3d>
          <a:bevelT/>
        </a:sp3d>
      </dgm:spPr>
      <dgm:t>
        <a:bodyPr/>
        <a:lstStyle/>
        <a:p>
          <a:r>
            <a:rPr lang="zh-CN" b="1" u="none" dirty="0" smtClean="0">
              <a:latin typeface="微软雅黑" panose="020B0503020204020204" pitchFamily="34" charset="-122"/>
              <a:ea typeface="微软雅黑" panose="020B0503020204020204" pitchFamily="34" charset="-122"/>
            </a:rPr>
            <a:t>与企事业单位合作办学</a:t>
          </a:r>
          <a:endParaRPr lang="zh-CN" altLang="en-US" b="1" u="none" dirty="0">
            <a:latin typeface="微软雅黑" panose="020B0503020204020204" pitchFamily="34" charset="-122"/>
            <a:ea typeface="微软雅黑" panose="020B0503020204020204" pitchFamily="34" charset="-122"/>
          </a:endParaRPr>
        </a:p>
      </dgm:t>
    </dgm:pt>
    <dgm:pt modelId="{6E483B67-3D74-4EC4-9E76-C967B9C86675}" cxnId="{F4AD5C09-188C-4072-A56A-9CE3511471AE}" type="parTrans">
      <dgm:prSet/>
      <dgm:spPr/>
      <dgm:t>
        <a:bodyPr/>
        <a:lstStyle/>
        <a:p>
          <a:endParaRPr lang="zh-CN" altLang="en-US"/>
        </a:p>
      </dgm:t>
    </dgm:pt>
    <dgm:pt modelId="{868B9824-C0C8-44D0-9656-176AAD7E7751}" cxnId="{F4AD5C09-188C-4072-A56A-9CE3511471AE}" type="sibTrans">
      <dgm:prSet/>
      <dgm:spPr/>
      <dgm:t>
        <a:bodyPr/>
        <a:lstStyle/>
        <a:p>
          <a:endParaRPr lang="zh-CN" altLang="en-US"/>
        </a:p>
      </dgm:t>
    </dgm:pt>
    <dgm:pt modelId="{85368111-CF31-4F62-8E63-ECB7392CDCFA}">
      <dgm:prSet phldrT="[文本]"/>
      <dgm:spPr>
        <a:scene3d>
          <a:camera prst="orthographicFront"/>
          <a:lightRig rig="threePt" dir="t"/>
        </a:scene3d>
        <a:sp3d>
          <a:bevelT/>
        </a:sp3d>
      </dgm:spPr>
      <dgm:t>
        <a:bodyPr/>
        <a:lstStyle/>
        <a:p>
          <a:r>
            <a:rPr lang="zh-CN" altLang="en-US" b="1" u="none" dirty="0" smtClean="0">
              <a:latin typeface="微软雅黑" panose="020B0503020204020204" pitchFamily="34" charset="-122"/>
              <a:ea typeface="微软雅黑" panose="020B0503020204020204" pitchFamily="34" charset="-122"/>
            </a:rPr>
            <a:t>二级</a:t>
          </a:r>
          <a:r>
            <a:rPr lang="zh-CN" b="1" u="none" dirty="0" smtClean="0">
              <a:latin typeface="微软雅黑" panose="020B0503020204020204" pitchFamily="34" charset="-122"/>
              <a:ea typeface="微软雅黑" panose="020B0503020204020204" pitchFamily="34" charset="-122"/>
            </a:rPr>
            <a:t>学院与</a:t>
          </a:r>
          <a:r>
            <a:rPr lang="zh-CN" altLang="en-US" b="1" u="none" dirty="0" smtClean="0">
              <a:latin typeface="微软雅黑" panose="020B0503020204020204" pitchFamily="34" charset="-122"/>
              <a:ea typeface="微软雅黑" panose="020B0503020204020204" pitchFamily="34" charset="-122"/>
            </a:rPr>
            <a:t>二级</a:t>
          </a:r>
          <a:r>
            <a:rPr lang="zh-CN" b="1" u="none" dirty="0" smtClean="0">
              <a:latin typeface="微软雅黑" panose="020B0503020204020204" pitchFamily="34" charset="-122"/>
              <a:ea typeface="微软雅黑" panose="020B0503020204020204" pitchFamily="34" charset="-122"/>
            </a:rPr>
            <a:t>学院联手办专业</a:t>
          </a:r>
          <a:endParaRPr lang="zh-CN" altLang="en-US" b="1" u="none" dirty="0">
            <a:latin typeface="微软雅黑" panose="020B0503020204020204" pitchFamily="34" charset="-122"/>
            <a:ea typeface="微软雅黑" panose="020B0503020204020204" pitchFamily="34" charset="-122"/>
          </a:endParaRPr>
        </a:p>
      </dgm:t>
    </dgm:pt>
    <dgm:pt modelId="{8DEAABF2-C8DE-4949-B8F6-AB1FB035C2BD}" cxnId="{6EEA43E2-324F-4A28-8701-6D8D7C589AF8}" type="parTrans">
      <dgm:prSet/>
      <dgm:spPr/>
      <dgm:t>
        <a:bodyPr/>
        <a:lstStyle/>
        <a:p>
          <a:endParaRPr lang="zh-CN" altLang="en-US"/>
        </a:p>
      </dgm:t>
    </dgm:pt>
    <dgm:pt modelId="{CCE80D7A-0374-49EA-A2EB-8832E2595E7A}" cxnId="{6EEA43E2-324F-4A28-8701-6D8D7C589AF8}" type="sibTrans">
      <dgm:prSet/>
      <dgm:spPr/>
      <dgm:t>
        <a:bodyPr/>
        <a:lstStyle/>
        <a:p>
          <a:endParaRPr lang="zh-CN" altLang="en-US"/>
        </a:p>
      </dgm:t>
    </dgm:pt>
    <dgm:pt modelId="{5F88852C-2AEB-45CA-AD92-16185F172509}" type="pres">
      <dgm:prSet presAssocID="{62C8DD58-BC17-425F-9E97-57F15BD9FE68}" presName="Name0" presStyleCnt="0">
        <dgm:presLayoutVars>
          <dgm:chMax val="7"/>
          <dgm:chPref val="7"/>
          <dgm:dir/>
        </dgm:presLayoutVars>
      </dgm:prSet>
      <dgm:spPr/>
      <dgm:t>
        <a:bodyPr/>
        <a:lstStyle/>
        <a:p>
          <a:endParaRPr lang="zh-CN" altLang="en-US"/>
        </a:p>
      </dgm:t>
    </dgm:pt>
    <dgm:pt modelId="{3BF2E3D5-42CB-460B-8D1A-264069A75D4E}" type="pres">
      <dgm:prSet presAssocID="{62C8DD58-BC17-425F-9E97-57F15BD9FE68}" presName="Name1" presStyleCnt="0"/>
      <dgm:spPr>
        <a:scene3d>
          <a:camera prst="orthographicFront"/>
          <a:lightRig rig="threePt" dir="t"/>
        </a:scene3d>
        <a:sp3d>
          <a:bevelT/>
        </a:sp3d>
      </dgm:spPr>
      <dgm:t>
        <a:bodyPr/>
        <a:lstStyle/>
        <a:p>
          <a:endParaRPr lang="zh-CN" altLang="en-US"/>
        </a:p>
      </dgm:t>
    </dgm:pt>
    <dgm:pt modelId="{0187A11F-FB0B-461F-BA71-DF8F5CB3710F}" type="pres">
      <dgm:prSet presAssocID="{62C8DD58-BC17-425F-9E97-57F15BD9FE68}" presName="cycle" presStyleCnt="0"/>
      <dgm:spPr>
        <a:scene3d>
          <a:camera prst="orthographicFront"/>
          <a:lightRig rig="threePt" dir="t"/>
        </a:scene3d>
        <a:sp3d>
          <a:bevelT/>
        </a:sp3d>
      </dgm:spPr>
      <dgm:t>
        <a:bodyPr/>
        <a:lstStyle/>
        <a:p>
          <a:endParaRPr lang="zh-CN" altLang="en-US"/>
        </a:p>
      </dgm:t>
    </dgm:pt>
    <dgm:pt modelId="{D52E64AC-162F-45C3-930E-608093DCFF3B}" type="pres">
      <dgm:prSet presAssocID="{62C8DD58-BC17-425F-9E97-57F15BD9FE68}" presName="srcNode" presStyleLbl="node1" presStyleIdx="0" presStyleCnt="3"/>
      <dgm:spPr>
        <a:scene3d>
          <a:camera prst="orthographicFront"/>
          <a:lightRig rig="threePt" dir="t"/>
        </a:scene3d>
        <a:sp3d>
          <a:bevelT/>
        </a:sp3d>
      </dgm:spPr>
      <dgm:t>
        <a:bodyPr/>
        <a:lstStyle/>
        <a:p>
          <a:endParaRPr lang="zh-CN" altLang="en-US"/>
        </a:p>
      </dgm:t>
    </dgm:pt>
    <dgm:pt modelId="{890011BF-BD0A-4102-986D-C302E8F6753C}" type="pres">
      <dgm:prSet presAssocID="{62C8DD58-BC17-425F-9E97-57F15BD9FE68}" presName="conn" presStyleLbl="parChTrans1D2" presStyleIdx="0" presStyleCnt="1"/>
      <dgm:spPr/>
      <dgm:t>
        <a:bodyPr/>
        <a:lstStyle/>
        <a:p>
          <a:endParaRPr lang="zh-CN" altLang="en-US"/>
        </a:p>
      </dgm:t>
    </dgm:pt>
    <dgm:pt modelId="{A51B5B49-FC74-4EAB-80F7-EB082916646F}" type="pres">
      <dgm:prSet presAssocID="{62C8DD58-BC17-425F-9E97-57F15BD9FE68}" presName="extraNode" presStyleLbl="node1" presStyleIdx="0" presStyleCnt="3"/>
      <dgm:spPr>
        <a:scene3d>
          <a:camera prst="orthographicFront"/>
          <a:lightRig rig="threePt" dir="t"/>
        </a:scene3d>
        <a:sp3d>
          <a:bevelT/>
        </a:sp3d>
      </dgm:spPr>
      <dgm:t>
        <a:bodyPr/>
        <a:lstStyle/>
        <a:p>
          <a:endParaRPr lang="zh-CN" altLang="en-US"/>
        </a:p>
      </dgm:t>
    </dgm:pt>
    <dgm:pt modelId="{8A2EAEF1-0529-4572-AA1F-65CF3E398206}" type="pres">
      <dgm:prSet presAssocID="{62C8DD58-BC17-425F-9E97-57F15BD9FE68}" presName="dstNode" presStyleLbl="node1" presStyleIdx="0" presStyleCnt="3"/>
      <dgm:spPr>
        <a:scene3d>
          <a:camera prst="orthographicFront"/>
          <a:lightRig rig="threePt" dir="t"/>
        </a:scene3d>
        <a:sp3d>
          <a:bevelT/>
        </a:sp3d>
      </dgm:spPr>
      <dgm:t>
        <a:bodyPr/>
        <a:lstStyle/>
        <a:p>
          <a:endParaRPr lang="zh-CN" altLang="en-US"/>
        </a:p>
      </dgm:t>
    </dgm:pt>
    <dgm:pt modelId="{39165CFA-525F-4E64-B5A9-9EA547348B4D}" type="pres">
      <dgm:prSet presAssocID="{86BB084D-A49F-4C66-9D28-3E46A95456ED}" presName="text_1" presStyleLbl="node1" presStyleIdx="0" presStyleCnt="3">
        <dgm:presLayoutVars>
          <dgm:bulletEnabled val="1"/>
        </dgm:presLayoutVars>
      </dgm:prSet>
      <dgm:spPr/>
      <dgm:t>
        <a:bodyPr/>
        <a:lstStyle/>
        <a:p>
          <a:endParaRPr lang="zh-CN" altLang="en-US"/>
        </a:p>
      </dgm:t>
    </dgm:pt>
    <dgm:pt modelId="{5E06C99F-40BB-460B-B908-133C84AEC924}" type="pres">
      <dgm:prSet presAssocID="{86BB084D-A49F-4C66-9D28-3E46A95456ED}" presName="accent_1" presStyleCnt="0"/>
      <dgm:spPr>
        <a:scene3d>
          <a:camera prst="orthographicFront"/>
          <a:lightRig rig="threePt" dir="t"/>
        </a:scene3d>
        <a:sp3d>
          <a:bevelT/>
        </a:sp3d>
      </dgm:spPr>
      <dgm:t>
        <a:bodyPr/>
        <a:lstStyle/>
        <a:p>
          <a:endParaRPr lang="zh-CN" altLang="en-US"/>
        </a:p>
      </dgm:t>
    </dgm:pt>
    <dgm:pt modelId="{F1F227E5-0E76-4156-A452-CC28B7F9EC4A}" type="pres">
      <dgm:prSet presAssocID="{86BB084D-A49F-4C66-9D28-3E46A95456ED}" presName="accentRepeatNode" presStyleLbl="solidFgAcc1" presStyleIdx="0" presStyleCnt="3"/>
      <dgm:spPr>
        <a:scene3d>
          <a:camera prst="orthographicFront"/>
          <a:lightRig rig="threePt" dir="t"/>
        </a:scene3d>
        <a:sp3d>
          <a:bevelT/>
        </a:sp3d>
      </dgm:spPr>
      <dgm:t>
        <a:bodyPr/>
        <a:lstStyle/>
        <a:p>
          <a:endParaRPr lang="zh-CN" altLang="en-US"/>
        </a:p>
      </dgm:t>
    </dgm:pt>
    <dgm:pt modelId="{2F3373AC-A73D-4159-B020-A5E38E8CFB61}" type="pres">
      <dgm:prSet presAssocID="{3DD3942B-1608-4129-A078-429F6E04585C}" presName="text_2" presStyleLbl="node1" presStyleIdx="1" presStyleCnt="3">
        <dgm:presLayoutVars>
          <dgm:bulletEnabled val="1"/>
        </dgm:presLayoutVars>
      </dgm:prSet>
      <dgm:spPr/>
      <dgm:t>
        <a:bodyPr/>
        <a:lstStyle/>
        <a:p>
          <a:endParaRPr lang="zh-CN" altLang="en-US"/>
        </a:p>
      </dgm:t>
    </dgm:pt>
    <dgm:pt modelId="{9C8C864B-5427-46C8-958B-9E287248EB45}" type="pres">
      <dgm:prSet presAssocID="{3DD3942B-1608-4129-A078-429F6E04585C}" presName="accent_2" presStyleCnt="0"/>
      <dgm:spPr>
        <a:scene3d>
          <a:camera prst="orthographicFront"/>
          <a:lightRig rig="threePt" dir="t"/>
        </a:scene3d>
        <a:sp3d>
          <a:bevelT/>
        </a:sp3d>
      </dgm:spPr>
      <dgm:t>
        <a:bodyPr/>
        <a:lstStyle/>
        <a:p>
          <a:endParaRPr lang="zh-CN" altLang="en-US"/>
        </a:p>
      </dgm:t>
    </dgm:pt>
    <dgm:pt modelId="{93E1BABB-AA63-4829-9159-A00F0A03E3EF}" type="pres">
      <dgm:prSet presAssocID="{3DD3942B-1608-4129-A078-429F6E04585C}" presName="accentRepeatNode" presStyleLbl="solidFgAcc1" presStyleIdx="1" presStyleCnt="3"/>
      <dgm:spPr>
        <a:scene3d>
          <a:camera prst="orthographicFront"/>
          <a:lightRig rig="threePt" dir="t"/>
        </a:scene3d>
        <a:sp3d>
          <a:bevelT/>
        </a:sp3d>
      </dgm:spPr>
      <dgm:t>
        <a:bodyPr/>
        <a:lstStyle/>
        <a:p>
          <a:endParaRPr lang="zh-CN" altLang="en-US"/>
        </a:p>
      </dgm:t>
    </dgm:pt>
    <dgm:pt modelId="{A8A343E2-FBD2-438C-8AEE-5C9D3F5F7922}" type="pres">
      <dgm:prSet presAssocID="{85368111-CF31-4F62-8E63-ECB7392CDCFA}" presName="text_3" presStyleLbl="node1" presStyleIdx="2" presStyleCnt="3">
        <dgm:presLayoutVars>
          <dgm:bulletEnabled val="1"/>
        </dgm:presLayoutVars>
      </dgm:prSet>
      <dgm:spPr/>
      <dgm:t>
        <a:bodyPr/>
        <a:lstStyle/>
        <a:p>
          <a:endParaRPr lang="zh-CN" altLang="en-US"/>
        </a:p>
      </dgm:t>
    </dgm:pt>
    <dgm:pt modelId="{D67FD22B-0ECA-4A30-9A71-CC0D9F217301}" type="pres">
      <dgm:prSet presAssocID="{85368111-CF31-4F62-8E63-ECB7392CDCFA}" presName="accent_3" presStyleCnt="0"/>
      <dgm:spPr>
        <a:scene3d>
          <a:camera prst="orthographicFront"/>
          <a:lightRig rig="threePt" dir="t"/>
        </a:scene3d>
        <a:sp3d>
          <a:bevelT/>
        </a:sp3d>
      </dgm:spPr>
      <dgm:t>
        <a:bodyPr/>
        <a:lstStyle/>
        <a:p>
          <a:endParaRPr lang="zh-CN" altLang="en-US"/>
        </a:p>
      </dgm:t>
    </dgm:pt>
    <dgm:pt modelId="{24D6F269-22D3-47CF-B26B-D765A6566764}" type="pres">
      <dgm:prSet presAssocID="{85368111-CF31-4F62-8E63-ECB7392CDCFA}" presName="accentRepeatNode" presStyleLbl="solidFgAcc1" presStyleIdx="2" presStyleCnt="3"/>
      <dgm:spPr>
        <a:scene3d>
          <a:camera prst="orthographicFront"/>
          <a:lightRig rig="threePt" dir="t"/>
        </a:scene3d>
        <a:sp3d>
          <a:bevelT/>
        </a:sp3d>
      </dgm:spPr>
      <dgm:t>
        <a:bodyPr/>
        <a:lstStyle/>
        <a:p>
          <a:endParaRPr lang="zh-CN" altLang="en-US"/>
        </a:p>
      </dgm:t>
    </dgm:pt>
  </dgm:ptLst>
  <dgm:cxnLst>
    <dgm:cxn modelId="{7C002AB1-2873-40FC-AFC0-EF1AB6D79B3F}" srcId="{62C8DD58-BC17-425F-9E97-57F15BD9FE68}" destId="{86BB084D-A49F-4C66-9D28-3E46A95456ED}" srcOrd="0" destOrd="0" parTransId="{3F2D8310-FC5D-4BD2-99B8-9252E2390E63}" sibTransId="{1A87A1E6-4AE0-40E3-80B3-91BC0DD47598}"/>
    <dgm:cxn modelId="{27EA2A98-33DC-45D1-A9ED-E1DEC2EF94AC}" type="presOf" srcId="{86BB084D-A49F-4C66-9D28-3E46A95456ED}" destId="{39165CFA-525F-4E64-B5A9-9EA547348B4D}" srcOrd="0" destOrd="0" presId="urn:microsoft.com/office/officeart/2008/layout/VerticalCurvedList#1"/>
    <dgm:cxn modelId="{71CE8838-C61A-4A5B-B945-44E77715B54A}" type="presOf" srcId="{62C8DD58-BC17-425F-9E97-57F15BD9FE68}" destId="{5F88852C-2AEB-45CA-AD92-16185F172509}" srcOrd="0" destOrd="0" presId="urn:microsoft.com/office/officeart/2008/layout/VerticalCurvedList#1"/>
    <dgm:cxn modelId="{6EEA43E2-324F-4A28-8701-6D8D7C589AF8}" srcId="{62C8DD58-BC17-425F-9E97-57F15BD9FE68}" destId="{85368111-CF31-4F62-8E63-ECB7392CDCFA}" srcOrd="2" destOrd="0" parTransId="{8DEAABF2-C8DE-4949-B8F6-AB1FB035C2BD}" sibTransId="{CCE80D7A-0374-49EA-A2EB-8832E2595E7A}"/>
    <dgm:cxn modelId="{F4AD5C09-188C-4072-A56A-9CE3511471AE}" srcId="{62C8DD58-BC17-425F-9E97-57F15BD9FE68}" destId="{3DD3942B-1608-4129-A078-429F6E04585C}" srcOrd="1" destOrd="0" parTransId="{6E483B67-3D74-4EC4-9E76-C967B9C86675}" sibTransId="{868B9824-C0C8-44D0-9656-176AAD7E7751}"/>
    <dgm:cxn modelId="{F58447B7-7122-4AB3-8FD0-E0B309F3358D}" type="presOf" srcId="{3DD3942B-1608-4129-A078-429F6E04585C}" destId="{2F3373AC-A73D-4159-B020-A5E38E8CFB61}" srcOrd="0" destOrd="0" presId="urn:microsoft.com/office/officeart/2008/layout/VerticalCurvedList#1"/>
    <dgm:cxn modelId="{10B8FBE9-C41B-47A1-88EA-0DCCBE87AE75}" type="presOf" srcId="{85368111-CF31-4F62-8E63-ECB7392CDCFA}" destId="{A8A343E2-FBD2-438C-8AEE-5C9D3F5F7922}" srcOrd="0" destOrd="0" presId="urn:microsoft.com/office/officeart/2008/layout/VerticalCurvedList#1"/>
    <dgm:cxn modelId="{E3A5F811-72B8-457C-98E9-1031082A77E7}" type="presOf" srcId="{1A87A1E6-4AE0-40E3-80B3-91BC0DD47598}" destId="{890011BF-BD0A-4102-986D-C302E8F6753C}" srcOrd="0" destOrd="0" presId="urn:microsoft.com/office/officeart/2008/layout/VerticalCurvedList#1"/>
    <dgm:cxn modelId="{C57B7874-373D-4D6F-95D4-C9A609DCD643}" type="presParOf" srcId="{5F88852C-2AEB-45CA-AD92-16185F172509}" destId="{3BF2E3D5-42CB-460B-8D1A-264069A75D4E}" srcOrd="0" destOrd="0" presId="urn:microsoft.com/office/officeart/2008/layout/VerticalCurvedList#1"/>
    <dgm:cxn modelId="{B7D3C2BA-61F1-4609-AD9F-D659D064EB48}" type="presParOf" srcId="{3BF2E3D5-42CB-460B-8D1A-264069A75D4E}" destId="{0187A11F-FB0B-461F-BA71-DF8F5CB3710F}" srcOrd="0" destOrd="0" presId="urn:microsoft.com/office/officeart/2008/layout/VerticalCurvedList#1"/>
    <dgm:cxn modelId="{EA85423E-CBB8-41D2-B7DD-0E43734C9B1D}" type="presParOf" srcId="{0187A11F-FB0B-461F-BA71-DF8F5CB3710F}" destId="{D52E64AC-162F-45C3-930E-608093DCFF3B}" srcOrd="0" destOrd="0" presId="urn:microsoft.com/office/officeart/2008/layout/VerticalCurvedList#1"/>
    <dgm:cxn modelId="{DA47A9C6-6D98-4607-8C9E-ACA5616D95F0}" type="presParOf" srcId="{0187A11F-FB0B-461F-BA71-DF8F5CB3710F}" destId="{890011BF-BD0A-4102-986D-C302E8F6753C}" srcOrd="1" destOrd="0" presId="urn:microsoft.com/office/officeart/2008/layout/VerticalCurvedList#1"/>
    <dgm:cxn modelId="{ABBDD3B1-FD18-4B13-A38F-2543E4C38468}" type="presParOf" srcId="{0187A11F-FB0B-461F-BA71-DF8F5CB3710F}" destId="{A51B5B49-FC74-4EAB-80F7-EB082916646F}" srcOrd="2" destOrd="0" presId="urn:microsoft.com/office/officeart/2008/layout/VerticalCurvedList#1"/>
    <dgm:cxn modelId="{6C5C15E5-072F-424B-9679-B9B657F6F33E}" type="presParOf" srcId="{0187A11F-FB0B-461F-BA71-DF8F5CB3710F}" destId="{8A2EAEF1-0529-4572-AA1F-65CF3E398206}" srcOrd="3" destOrd="0" presId="urn:microsoft.com/office/officeart/2008/layout/VerticalCurvedList#1"/>
    <dgm:cxn modelId="{6A6ACB54-7FF3-46BA-A11F-DA5C65A953B5}" type="presParOf" srcId="{3BF2E3D5-42CB-460B-8D1A-264069A75D4E}" destId="{39165CFA-525F-4E64-B5A9-9EA547348B4D}" srcOrd="1" destOrd="0" presId="urn:microsoft.com/office/officeart/2008/layout/VerticalCurvedList#1"/>
    <dgm:cxn modelId="{13913641-ED32-4F75-8968-69B9BC331FE9}" type="presParOf" srcId="{3BF2E3D5-42CB-460B-8D1A-264069A75D4E}" destId="{5E06C99F-40BB-460B-B908-133C84AEC924}" srcOrd="2" destOrd="0" presId="urn:microsoft.com/office/officeart/2008/layout/VerticalCurvedList#1"/>
    <dgm:cxn modelId="{64C3C122-4845-4826-901E-87A5A29773AF}" type="presParOf" srcId="{5E06C99F-40BB-460B-B908-133C84AEC924}" destId="{F1F227E5-0E76-4156-A452-CC28B7F9EC4A}" srcOrd="0" destOrd="0" presId="urn:microsoft.com/office/officeart/2008/layout/VerticalCurvedList#1"/>
    <dgm:cxn modelId="{A8852C0B-F7AE-4BF3-941D-70D47A85F75D}" type="presParOf" srcId="{3BF2E3D5-42CB-460B-8D1A-264069A75D4E}" destId="{2F3373AC-A73D-4159-B020-A5E38E8CFB61}" srcOrd="3" destOrd="0" presId="urn:microsoft.com/office/officeart/2008/layout/VerticalCurvedList#1"/>
    <dgm:cxn modelId="{C3EEBFA9-C102-4D05-BE39-33E1585A66BF}" type="presParOf" srcId="{3BF2E3D5-42CB-460B-8D1A-264069A75D4E}" destId="{9C8C864B-5427-46C8-958B-9E287248EB45}" srcOrd="4" destOrd="0" presId="urn:microsoft.com/office/officeart/2008/layout/VerticalCurvedList#1"/>
    <dgm:cxn modelId="{DB1500F9-E804-4AD4-8D3B-90A0BEEFE054}" type="presParOf" srcId="{9C8C864B-5427-46C8-958B-9E287248EB45}" destId="{93E1BABB-AA63-4829-9159-A00F0A03E3EF}" srcOrd="0" destOrd="0" presId="urn:microsoft.com/office/officeart/2008/layout/VerticalCurvedList#1"/>
    <dgm:cxn modelId="{5E4A2866-A3AA-44E5-AFD4-26C61A653BEC}" type="presParOf" srcId="{3BF2E3D5-42CB-460B-8D1A-264069A75D4E}" destId="{A8A343E2-FBD2-438C-8AEE-5C9D3F5F7922}" srcOrd="5" destOrd="0" presId="urn:microsoft.com/office/officeart/2008/layout/VerticalCurvedList#1"/>
    <dgm:cxn modelId="{4DB4A67E-1BBF-4184-AF6D-0E3AAB9E18D2}" type="presParOf" srcId="{3BF2E3D5-42CB-460B-8D1A-264069A75D4E}" destId="{D67FD22B-0ECA-4A30-9A71-CC0D9F217301}" srcOrd="6" destOrd="0" presId="urn:microsoft.com/office/officeart/2008/layout/VerticalCurvedList#1"/>
    <dgm:cxn modelId="{3E850717-2C06-4A09-8F82-F5545CF83316}" type="presParOf" srcId="{D67FD22B-0ECA-4A30-9A71-CC0D9F217301}" destId="{24D6F269-22D3-47CF-B26B-D765A6566764}"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05B9E8-0B20-4C7D-A2CE-503F7E1D2F5A}" type="doc">
      <dgm:prSet loTypeId="urn:microsoft.com/office/officeart/2005/8/layout/hierarchy3#1" loCatId="hierarchy" qsTypeId="urn:microsoft.com/office/officeart/2005/8/quickstyle/simple1#5" qsCatId="simple" csTypeId="urn:microsoft.com/office/officeart/2005/8/colors/accent1_2#3" csCatId="accent1" phldr="1"/>
      <dgm:spPr/>
      <dgm:t>
        <a:bodyPr/>
        <a:lstStyle/>
        <a:p>
          <a:endParaRPr lang="zh-CN" altLang="en-US"/>
        </a:p>
      </dgm:t>
    </dgm:pt>
    <dgm:pt modelId="{468ECFA4-87BC-490B-83CF-02BCAF097FF7}">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pitchFamily="34" charset="-122"/>
              <a:ea typeface="微软雅黑" panose="020B0503020204020204" pitchFamily="34" charset="-122"/>
            </a:rPr>
            <a:t>1</a:t>
          </a:r>
          <a:r>
            <a:rPr lang="zh-CN" altLang="en-US" sz="1600" b="1" u="none" dirty="0" smtClean="0">
              <a:latin typeface="微软雅黑" panose="020B0503020204020204" pitchFamily="34" charset="-122"/>
              <a:ea typeface="微软雅黑" panose="020B0503020204020204" pitchFamily="34" charset="-122"/>
            </a:rPr>
            <a:t>、</a:t>
          </a:r>
          <a:r>
            <a:rPr lang="zh-CN" sz="1600" b="1" u="none" dirty="0" smtClean="0">
              <a:latin typeface="微软雅黑" panose="020B0503020204020204" pitchFamily="34" charset="-122"/>
              <a:ea typeface="微软雅黑" panose="020B0503020204020204" pitchFamily="34" charset="-122"/>
            </a:rPr>
            <a:t>目标与手段的关系</a:t>
          </a:r>
          <a:endParaRPr lang="zh-CN" altLang="en-US" sz="1600" b="1" u="none" dirty="0">
            <a:latin typeface="微软雅黑" panose="020B0503020204020204" pitchFamily="34" charset="-122"/>
            <a:ea typeface="微软雅黑" panose="020B0503020204020204" pitchFamily="34" charset="-122"/>
          </a:endParaRPr>
        </a:p>
      </dgm:t>
    </dgm:pt>
    <dgm:pt modelId="{BDE4FA44-5FC6-423E-8A87-F355EAC854B1}" cxnId="{4834F934-241B-4C6B-A7BD-C534E2000CC8}" type="parTrans">
      <dgm:prSet/>
      <dgm:spPr>
        <a:scene3d>
          <a:camera prst="orthographicFront"/>
          <a:lightRig rig="threePt" dir="t"/>
        </a:scene3d>
        <a:sp3d>
          <a:bevelT/>
        </a:sp3d>
      </dgm:spPr>
      <dgm:t>
        <a:bodyPr/>
        <a:lstStyle/>
        <a:p>
          <a:endParaRPr lang="zh-CN" altLang="en-US"/>
        </a:p>
      </dgm:t>
    </dgm:pt>
    <dgm:pt modelId="{069DC8DE-83B3-42F6-A29E-C7A1D5F29DBA}" cxnId="{4834F934-241B-4C6B-A7BD-C534E2000CC8}" type="sibTrans">
      <dgm:prSet/>
      <dgm:spPr/>
      <dgm:t>
        <a:bodyPr/>
        <a:lstStyle/>
        <a:p>
          <a:endParaRPr lang="zh-CN" altLang="en-US"/>
        </a:p>
      </dgm:t>
    </dgm:pt>
    <dgm:pt modelId="{FCAD6E1F-2677-4E8E-9A9C-E94492F577A1}">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pitchFamily="34" charset="-122"/>
              <a:ea typeface="微软雅黑" panose="020B0503020204020204" pitchFamily="34" charset="-122"/>
            </a:rPr>
            <a:t>2</a:t>
          </a:r>
          <a:r>
            <a:rPr lang="zh-CN" altLang="en-US" sz="1600" b="1" u="none" dirty="0" smtClean="0">
              <a:latin typeface="微软雅黑" panose="020B0503020204020204" pitchFamily="34" charset="-122"/>
              <a:ea typeface="微软雅黑" panose="020B0503020204020204" pitchFamily="34" charset="-122"/>
            </a:rPr>
            <a:t>、</a:t>
          </a:r>
          <a:r>
            <a:rPr lang="zh-CN" sz="1600" b="1" u="none" dirty="0" smtClean="0">
              <a:latin typeface="微软雅黑" panose="020B0503020204020204" pitchFamily="34" charset="-122"/>
              <a:ea typeface="微软雅黑" panose="020B0503020204020204" pitchFamily="34" charset="-122"/>
            </a:rPr>
            <a:t>基础与专业的关系</a:t>
          </a:r>
          <a:endParaRPr lang="zh-CN" altLang="en-US" sz="1600" b="1" u="none" dirty="0">
            <a:latin typeface="微软雅黑" panose="020B0503020204020204" pitchFamily="34" charset="-122"/>
            <a:ea typeface="微软雅黑" panose="020B0503020204020204" pitchFamily="34" charset="-122"/>
          </a:endParaRPr>
        </a:p>
      </dgm:t>
    </dgm:pt>
    <dgm:pt modelId="{35AAC33B-2BFD-42F9-BA10-9D9F1AE869BA}" cxnId="{17639A39-D9D9-4FEB-8CF0-CC07BFA4FE8D}" type="parTrans">
      <dgm:prSet/>
      <dgm:spPr>
        <a:scene3d>
          <a:camera prst="orthographicFront"/>
          <a:lightRig rig="threePt" dir="t"/>
        </a:scene3d>
        <a:sp3d>
          <a:bevelT/>
        </a:sp3d>
      </dgm:spPr>
      <dgm:t>
        <a:bodyPr/>
        <a:lstStyle/>
        <a:p>
          <a:endParaRPr lang="zh-CN" altLang="en-US"/>
        </a:p>
      </dgm:t>
    </dgm:pt>
    <dgm:pt modelId="{C1EEC5A6-B109-42E8-B857-12F13D457E6B}" cxnId="{17639A39-D9D9-4FEB-8CF0-CC07BFA4FE8D}" type="sibTrans">
      <dgm:prSet/>
      <dgm:spPr/>
      <dgm:t>
        <a:bodyPr/>
        <a:lstStyle/>
        <a:p>
          <a:endParaRPr lang="zh-CN" altLang="en-US"/>
        </a:p>
      </dgm:t>
    </dgm:pt>
    <dgm:pt modelId="{6C21BAFA-A6AE-459E-9E2D-F2183A0A1D68}">
      <dgm:prSet phldrT="[文本]"/>
      <dgm:spPr>
        <a:scene3d>
          <a:camera prst="orthographicFront"/>
          <a:lightRig rig="threePt" dir="t"/>
        </a:scene3d>
        <a:sp3d>
          <a:bevelT/>
        </a:sp3d>
      </dgm:spPr>
      <dgm:t>
        <a:bodyPr/>
        <a:lstStyle/>
        <a:p>
          <a:r>
            <a:rPr lang="zh-CN" altLang="en-US" b="1" u="none" dirty="0" smtClean="0">
              <a:latin typeface="微软雅黑" panose="020B0503020204020204" pitchFamily="34" charset="-122"/>
              <a:ea typeface="微软雅黑" panose="020B0503020204020204" pitchFamily="34" charset="-122"/>
            </a:rPr>
            <a:t>（三）</a:t>
          </a:r>
          <a:r>
            <a:rPr lang="zh-CN" b="1" u="none" dirty="0" smtClean="0">
              <a:latin typeface="微软雅黑" panose="020B0503020204020204" pitchFamily="34" charset="-122"/>
              <a:ea typeface="微软雅黑" panose="020B0503020204020204" pitchFamily="34" charset="-122"/>
            </a:rPr>
            <a:t>教学管理</a:t>
          </a:r>
          <a:endParaRPr lang="zh-CN" altLang="en-US" b="1" u="none" dirty="0">
            <a:latin typeface="微软雅黑" panose="020B0503020204020204" pitchFamily="34" charset="-122"/>
            <a:ea typeface="微软雅黑" panose="020B0503020204020204" pitchFamily="34" charset="-122"/>
          </a:endParaRPr>
        </a:p>
      </dgm:t>
    </dgm:pt>
    <dgm:pt modelId="{FB15063A-28C0-4DBC-A23E-00C8840C408D}" cxnId="{0FD5C8A4-1834-47EF-A989-1F0DD5C64487}" type="parTrans">
      <dgm:prSet/>
      <dgm:spPr/>
      <dgm:t>
        <a:bodyPr/>
        <a:lstStyle/>
        <a:p>
          <a:endParaRPr lang="zh-CN" altLang="en-US"/>
        </a:p>
      </dgm:t>
    </dgm:pt>
    <dgm:pt modelId="{05CACE25-C06E-40E5-9728-8D0593853890}" cxnId="{0FD5C8A4-1834-47EF-A989-1F0DD5C64487}" type="sibTrans">
      <dgm:prSet/>
      <dgm:spPr/>
      <dgm:t>
        <a:bodyPr/>
        <a:lstStyle/>
        <a:p>
          <a:endParaRPr lang="zh-CN" altLang="en-US"/>
        </a:p>
      </dgm:t>
    </dgm:pt>
    <dgm:pt modelId="{32E16D0C-3E76-45F9-9024-8A6339776494}">
      <dgm:prSet phldrT="[文本]" custT="1"/>
      <dgm:spPr>
        <a:scene3d>
          <a:camera prst="orthographicFront"/>
          <a:lightRig rig="threePt" dir="t"/>
        </a:scene3d>
        <a:sp3d>
          <a:bevelT/>
        </a:sp3d>
      </dgm:spPr>
      <dgm:t>
        <a:bodyPr/>
        <a:lstStyle/>
        <a:p>
          <a:pPr algn="l"/>
          <a:r>
            <a:rPr lang="en-US" altLang="zh-CN" sz="1500" b="1" u="none" dirty="0" smtClean="0">
              <a:latin typeface="微软雅黑" panose="020B0503020204020204" pitchFamily="34" charset="-122"/>
              <a:ea typeface="微软雅黑" panose="020B0503020204020204" pitchFamily="34" charset="-122"/>
            </a:rPr>
            <a:t>1</a:t>
          </a:r>
          <a:r>
            <a:rPr lang="zh-CN" altLang="en-US" sz="1500" b="1" u="none" dirty="0" smtClean="0">
              <a:latin typeface="微软雅黑" panose="020B0503020204020204" pitchFamily="34" charset="-122"/>
              <a:ea typeface="微软雅黑" panose="020B0503020204020204" pitchFamily="34" charset="-122"/>
            </a:rPr>
            <a:t>、</a:t>
          </a:r>
          <a:r>
            <a:rPr lang="zh-CN" sz="1500" b="1" u="none" dirty="0" smtClean="0">
              <a:latin typeface="微软雅黑" panose="020B0503020204020204" pitchFamily="34" charset="-122"/>
              <a:ea typeface="微软雅黑" panose="020B0503020204020204" pitchFamily="34" charset="-122"/>
            </a:rPr>
            <a:t>教学管理重心下移</a:t>
          </a:r>
          <a:endParaRPr lang="zh-CN" altLang="en-US" sz="1500" b="1" u="none" dirty="0">
            <a:latin typeface="微软雅黑" panose="020B0503020204020204" pitchFamily="34" charset="-122"/>
            <a:ea typeface="微软雅黑" panose="020B0503020204020204" pitchFamily="34" charset="-122"/>
          </a:endParaRPr>
        </a:p>
      </dgm:t>
    </dgm:pt>
    <dgm:pt modelId="{6001AFD5-4655-4B8A-B71F-BE516F0938CC}" cxnId="{783B4BE9-DF01-4C93-A676-A1DA2008641B}" type="parTrans">
      <dgm:prSet/>
      <dgm:spPr>
        <a:scene3d>
          <a:camera prst="orthographicFront"/>
          <a:lightRig rig="threePt" dir="t"/>
        </a:scene3d>
        <a:sp3d>
          <a:bevelT/>
        </a:sp3d>
      </dgm:spPr>
      <dgm:t>
        <a:bodyPr/>
        <a:lstStyle/>
        <a:p>
          <a:endParaRPr lang="zh-CN" altLang="en-US"/>
        </a:p>
      </dgm:t>
    </dgm:pt>
    <dgm:pt modelId="{558D5D98-8034-40C3-93C2-725402923F42}" cxnId="{783B4BE9-DF01-4C93-A676-A1DA2008641B}" type="sibTrans">
      <dgm:prSet/>
      <dgm:spPr/>
      <dgm:t>
        <a:bodyPr/>
        <a:lstStyle/>
        <a:p>
          <a:endParaRPr lang="zh-CN" altLang="en-US"/>
        </a:p>
      </dgm:t>
    </dgm:pt>
    <dgm:pt modelId="{04BF1F53-E6E8-4D71-87A8-CEFB77BCB4AC}">
      <dgm:prSet phldrT="[文本]" custT="1"/>
      <dgm:spPr>
        <a:scene3d>
          <a:camera prst="orthographicFront"/>
          <a:lightRig rig="threePt" dir="t"/>
        </a:scene3d>
        <a:sp3d>
          <a:bevelT/>
        </a:sp3d>
      </dgm:spPr>
      <dgm:t>
        <a:bodyPr/>
        <a:lstStyle/>
        <a:p>
          <a:pPr algn="l"/>
          <a:r>
            <a:rPr lang="en-US" altLang="zh-CN" sz="1400" b="1" u="none" dirty="0" smtClean="0">
              <a:latin typeface="微软雅黑" panose="020B0503020204020204" pitchFamily="34" charset="-122"/>
              <a:ea typeface="微软雅黑" panose="020B0503020204020204" pitchFamily="34" charset="-122"/>
            </a:rPr>
            <a:t>2</a:t>
          </a:r>
          <a:r>
            <a:rPr lang="zh-CN" altLang="en-US" sz="1400" b="1" u="none" dirty="0" smtClean="0">
              <a:latin typeface="微软雅黑" panose="020B0503020204020204" pitchFamily="34" charset="-122"/>
              <a:ea typeface="微软雅黑" panose="020B0503020204020204" pitchFamily="34" charset="-122"/>
            </a:rPr>
            <a:t>、</a:t>
          </a:r>
          <a:r>
            <a:rPr lang="zh-CN" sz="1400" b="1" u="none" dirty="0" smtClean="0">
              <a:latin typeface="微软雅黑" panose="020B0503020204020204" pitchFamily="34" charset="-122"/>
              <a:ea typeface="微软雅黑" panose="020B0503020204020204" pitchFamily="34" charset="-122"/>
            </a:rPr>
            <a:t>教学单位要建立健全教学规章制度</a:t>
          </a:r>
          <a:endParaRPr lang="zh-CN" altLang="en-US" sz="1400" b="1" u="none" dirty="0">
            <a:latin typeface="微软雅黑" panose="020B0503020204020204" pitchFamily="34" charset="-122"/>
            <a:ea typeface="微软雅黑" panose="020B0503020204020204" pitchFamily="34" charset="-122"/>
          </a:endParaRPr>
        </a:p>
      </dgm:t>
    </dgm:pt>
    <dgm:pt modelId="{4C53B5D9-7191-4E58-A897-217621161D29}" cxnId="{57903DC8-5465-49A2-98E8-127C079FDBA7}" type="parTrans">
      <dgm:prSet/>
      <dgm:spPr>
        <a:scene3d>
          <a:camera prst="orthographicFront"/>
          <a:lightRig rig="threePt" dir="t"/>
        </a:scene3d>
        <a:sp3d>
          <a:bevelT/>
        </a:sp3d>
      </dgm:spPr>
      <dgm:t>
        <a:bodyPr/>
        <a:lstStyle/>
        <a:p>
          <a:endParaRPr lang="zh-CN" altLang="en-US"/>
        </a:p>
      </dgm:t>
    </dgm:pt>
    <dgm:pt modelId="{7933E6E7-0497-4F50-9F4B-61BA2DA2A941}" cxnId="{57903DC8-5465-49A2-98E8-127C079FDBA7}" type="sibTrans">
      <dgm:prSet/>
      <dgm:spPr/>
      <dgm:t>
        <a:bodyPr/>
        <a:lstStyle/>
        <a:p>
          <a:endParaRPr lang="zh-CN" altLang="en-US"/>
        </a:p>
      </dgm:t>
    </dgm:pt>
    <dgm:pt modelId="{319D617D-774F-4897-B3A8-AFBDD40101D2}">
      <dgm:prSet phldrT="[文本]"/>
      <dgm:spPr>
        <a:scene3d>
          <a:camera prst="orthographicFront"/>
          <a:lightRig rig="threePt" dir="t"/>
        </a:scene3d>
        <a:sp3d>
          <a:bevelT/>
        </a:sp3d>
      </dgm:spPr>
      <dgm:t>
        <a:bodyPr/>
        <a:lstStyle/>
        <a:p>
          <a:r>
            <a:rPr lang="zh-CN" altLang="en-US" b="1" u="none" dirty="0" smtClean="0">
              <a:latin typeface="微软雅黑" panose="020B0503020204020204" pitchFamily="34" charset="-122"/>
              <a:ea typeface="微软雅黑" panose="020B0503020204020204" pitchFamily="34" charset="-122"/>
            </a:rPr>
            <a:t>（一）</a:t>
          </a:r>
          <a:r>
            <a:rPr lang="zh-CN" b="1" u="none" dirty="0" smtClean="0">
              <a:latin typeface="微软雅黑" panose="020B0503020204020204" pitchFamily="34" charset="-122"/>
              <a:ea typeface="微软雅黑" panose="020B0503020204020204" pitchFamily="34" charset="-122"/>
            </a:rPr>
            <a:t>培养方案</a:t>
          </a:r>
          <a:endParaRPr lang="zh-CN" altLang="en-US" u="none" dirty="0">
            <a:latin typeface="微软雅黑" panose="020B0503020204020204" pitchFamily="34" charset="-122"/>
            <a:ea typeface="微软雅黑" panose="020B0503020204020204" pitchFamily="34" charset="-122"/>
          </a:endParaRPr>
        </a:p>
      </dgm:t>
    </dgm:pt>
    <dgm:pt modelId="{78AFB5FE-F82C-47B0-A6AA-2138B2F8BDBE}" cxnId="{0B23D8A2-0ACA-4645-AB69-7B917FC56CAC}" type="parTrans">
      <dgm:prSet/>
      <dgm:spPr/>
      <dgm:t>
        <a:bodyPr/>
        <a:lstStyle/>
        <a:p>
          <a:endParaRPr lang="zh-CN" altLang="en-US"/>
        </a:p>
      </dgm:t>
    </dgm:pt>
    <dgm:pt modelId="{61AAF271-59E1-458A-AB55-FE17012D6B7F}" cxnId="{0B23D8A2-0ACA-4645-AB69-7B917FC56CAC}" type="sibTrans">
      <dgm:prSet/>
      <dgm:spPr/>
      <dgm:t>
        <a:bodyPr/>
        <a:lstStyle/>
        <a:p>
          <a:endParaRPr lang="zh-CN" altLang="en-US"/>
        </a:p>
      </dgm:t>
    </dgm:pt>
    <dgm:pt modelId="{3829B1FA-7F4F-4D92-876B-9D0FE175AB0F}">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pitchFamily="34" charset="-122"/>
              <a:ea typeface="微软雅黑" panose="020B0503020204020204" pitchFamily="34" charset="-122"/>
            </a:rPr>
            <a:t>5</a:t>
          </a:r>
          <a:r>
            <a:rPr lang="zh-CN" altLang="en-US" sz="1600" b="1" u="none" dirty="0" smtClean="0">
              <a:latin typeface="微软雅黑" panose="020B0503020204020204" pitchFamily="34" charset="-122"/>
              <a:ea typeface="微软雅黑" panose="020B0503020204020204" pitchFamily="34" charset="-122"/>
            </a:rPr>
            <a:t>、</a:t>
          </a:r>
          <a:r>
            <a:rPr lang="zh-CN" sz="1600" b="1" u="none" dirty="0" smtClean="0">
              <a:latin typeface="微软雅黑" panose="020B0503020204020204" pitchFamily="34" charset="-122"/>
              <a:ea typeface="微软雅黑" panose="020B0503020204020204" pitchFamily="34" charset="-122"/>
            </a:rPr>
            <a:t>学生参加管理</a:t>
          </a:r>
          <a:endParaRPr lang="zh-CN" altLang="en-US" sz="1600" b="1" u="none" dirty="0">
            <a:latin typeface="微软雅黑" panose="020B0503020204020204" pitchFamily="34" charset="-122"/>
            <a:ea typeface="微软雅黑" panose="020B0503020204020204" pitchFamily="34" charset="-122"/>
          </a:endParaRPr>
        </a:p>
      </dgm:t>
    </dgm:pt>
    <dgm:pt modelId="{4DE047EF-FDDC-47C6-80E8-07DBBBE0ACAF}" cxnId="{08747C95-3E54-4AF4-B808-0FF581882B4D}" type="parTrans">
      <dgm:prSet/>
      <dgm:spPr>
        <a:scene3d>
          <a:camera prst="orthographicFront"/>
          <a:lightRig rig="threePt" dir="t"/>
        </a:scene3d>
        <a:sp3d>
          <a:bevelT/>
        </a:sp3d>
      </dgm:spPr>
      <dgm:t>
        <a:bodyPr/>
        <a:lstStyle/>
        <a:p>
          <a:endParaRPr lang="zh-CN" altLang="en-US"/>
        </a:p>
      </dgm:t>
    </dgm:pt>
    <dgm:pt modelId="{ABB9FCF9-945E-4D8F-A4B9-99221AE86B16}" cxnId="{08747C95-3E54-4AF4-B808-0FF581882B4D}" type="sibTrans">
      <dgm:prSet/>
      <dgm:spPr/>
      <dgm:t>
        <a:bodyPr/>
        <a:lstStyle/>
        <a:p>
          <a:endParaRPr lang="zh-CN" altLang="en-US"/>
        </a:p>
      </dgm:t>
    </dgm:pt>
    <dgm:pt modelId="{0BADC094-4D2F-4875-954C-06FAFFE7ED74}">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pitchFamily="34" charset="-122"/>
              <a:ea typeface="微软雅黑" panose="020B0503020204020204" pitchFamily="34" charset="-122"/>
            </a:rPr>
            <a:t>3</a:t>
          </a:r>
          <a:r>
            <a:rPr lang="zh-CN" altLang="en-US" sz="1600" b="1" u="none" dirty="0" smtClean="0">
              <a:latin typeface="微软雅黑" panose="020B0503020204020204" pitchFamily="34" charset="-122"/>
              <a:ea typeface="微软雅黑" panose="020B0503020204020204" pitchFamily="34" charset="-122"/>
            </a:rPr>
            <a:t>、</a:t>
          </a:r>
          <a:r>
            <a:rPr lang="zh-CN" sz="1600" b="1" u="none" dirty="0" smtClean="0">
              <a:latin typeface="微软雅黑" panose="020B0503020204020204" pitchFamily="34" charset="-122"/>
              <a:ea typeface="微软雅黑" panose="020B0503020204020204" pitchFamily="34" charset="-122"/>
            </a:rPr>
            <a:t>培养方案管理</a:t>
          </a:r>
          <a:endParaRPr lang="zh-CN" altLang="en-US" sz="1600" b="1" u="none" dirty="0">
            <a:latin typeface="微软雅黑" panose="020B0503020204020204" pitchFamily="34" charset="-122"/>
            <a:ea typeface="微软雅黑" panose="020B0503020204020204" pitchFamily="34" charset="-122"/>
          </a:endParaRPr>
        </a:p>
      </dgm:t>
    </dgm:pt>
    <dgm:pt modelId="{57B5FDA9-AD52-4CB6-AC5F-29EDBECEB9FB}" cxnId="{98A9C350-DDD2-407C-855A-6AF4679A0506}" type="parTrans">
      <dgm:prSet/>
      <dgm:spPr>
        <a:scene3d>
          <a:camera prst="orthographicFront"/>
          <a:lightRig rig="threePt" dir="t"/>
        </a:scene3d>
        <a:sp3d>
          <a:bevelT/>
        </a:sp3d>
      </dgm:spPr>
      <dgm:t>
        <a:bodyPr/>
        <a:lstStyle/>
        <a:p>
          <a:endParaRPr lang="zh-CN" altLang="en-US"/>
        </a:p>
      </dgm:t>
    </dgm:pt>
    <dgm:pt modelId="{7E62EA97-DB7E-4D96-8CE5-0B851265EAF6}" cxnId="{98A9C350-DDD2-407C-855A-6AF4679A0506}" type="sibTrans">
      <dgm:prSet/>
      <dgm:spPr/>
      <dgm:t>
        <a:bodyPr/>
        <a:lstStyle/>
        <a:p>
          <a:endParaRPr lang="zh-CN" altLang="en-US"/>
        </a:p>
      </dgm:t>
    </dgm:pt>
    <dgm:pt modelId="{2D0B16AF-B0F7-4D4E-9CD9-95C6F40EADEB}">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pitchFamily="34" charset="-122"/>
              <a:ea typeface="微软雅黑" panose="020B0503020204020204" pitchFamily="34" charset="-122"/>
            </a:rPr>
            <a:t>4</a:t>
          </a:r>
          <a:r>
            <a:rPr lang="zh-CN" altLang="en-US" sz="1600" b="1" u="none" dirty="0" smtClean="0">
              <a:latin typeface="微软雅黑" panose="020B0503020204020204" pitchFamily="34" charset="-122"/>
              <a:ea typeface="微软雅黑" panose="020B0503020204020204" pitchFamily="34" charset="-122"/>
            </a:rPr>
            <a:t>、</a:t>
          </a:r>
          <a:r>
            <a:rPr lang="zh-CN" sz="1600" b="1" u="none" dirty="0" smtClean="0">
              <a:latin typeface="微软雅黑" panose="020B0503020204020204" pitchFamily="34" charset="-122"/>
              <a:ea typeface="微软雅黑" panose="020B0503020204020204" pitchFamily="34" charset="-122"/>
            </a:rPr>
            <a:t>课程管理</a:t>
          </a:r>
          <a:endParaRPr lang="zh-CN" altLang="en-US" sz="1600" b="1" u="none" dirty="0">
            <a:latin typeface="微软雅黑" panose="020B0503020204020204" pitchFamily="34" charset="-122"/>
            <a:ea typeface="微软雅黑" panose="020B0503020204020204" pitchFamily="34" charset="-122"/>
          </a:endParaRPr>
        </a:p>
      </dgm:t>
    </dgm:pt>
    <dgm:pt modelId="{39D3B4C6-0D45-4AFC-9009-AB3BD484F200}" cxnId="{9AC04AC7-BF9E-4E34-8E12-D811CAB0B026}" type="parTrans">
      <dgm:prSet/>
      <dgm:spPr>
        <a:scene3d>
          <a:camera prst="orthographicFront"/>
          <a:lightRig rig="threePt" dir="t"/>
        </a:scene3d>
        <a:sp3d>
          <a:bevelT/>
        </a:sp3d>
      </dgm:spPr>
      <dgm:t>
        <a:bodyPr/>
        <a:lstStyle/>
        <a:p>
          <a:endParaRPr lang="zh-CN" altLang="en-US"/>
        </a:p>
      </dgm:t>
    </dgm:pt>
    <dgm:pt modelId="{D21DB64A-348D-4426-BE87-5FC5A7EF7EF6}" cxnId="{9AC04AC7-BF9E-4E34-8E12-D811CAB0B026}" type="sibTrans">
      <dgm:prSet/>
      <dgm:spPr/>
      <dgm:t>
        <a:bodyPr/>
        <a:lstStyle/>
        <a:p>
          <a:endParaRPr lang="zh-CN" altLang="en-US"/>
        </a:p>
      </dgm:t>
    </dgm:pt>
    <dgm:pt modelId="{70FAD3BE-6D74-458E-BB59-536D72D959A4}">
      <dgm:prSet phldrT="[文本]" custT="1"/>
      <dgm:spPr>
        <a:scene3d>
          <a:camera prst="orthographicFront"/>
          <a:lightRig rig="threePt" dir="t"/>
        </a:scene3d>
        <a:sp3d>
          <a:bevelT/>
        </a:sp3d>
      </dgm:spPr>
      <dgm:t>
        <a:bodyPr/>
        <a:lstStyle/>
        <a:p>
          <a:pPr algn="l"/>
          <a:r>
            <a:rPr lang="en-US" altLang="zh-CN" sz="1500" b="1" u="none" dirty="0" smtClean="0">
              <a:latin typeface="微软雅黑" panose="020B0503020204020204" pitchFamily="34" charset="-122"/>
              <a:ea typeface="微软雅黑" panose="020B0503020204020204" pitchFamily="34" charset="-122"/>
            </a:rPr>
            <a:t>8</a:t>
          </a:r>
          <a:r>
            <a:rPr lang="zh-CN" altLang="en-US" sz="1500" b="1" u="none" dirty="0" smtClean="0">
              <a:latin typeface="微软雅黑" panose="020B0503020204020204" pitchFamily="34" charset="-122"/>
              <a:ea typeface="微软雅黑" panose="020B0503020204020204" pitchFamily="34" charset="-122"/>
            </a:rPr>
            <a:t>、</a:t>
          </a:r>
          <a:r>
            <a:rPr lang="zh-CN" sz="1500" b="1" u="none" dirty="0" smtClean="0">
              <a:latin typeface="微软雅黑" panose="020B0503020204020204" pitchFamily="34" charset="-122"/>
              <a:ea typeface="微软雅黑" panose="020B0503020204020204" pitchFamily="34" charset="-122"/>
            </a:rPr>
            <a:t>培养方案修订工作的时间节点</a:t>
          </a:r>
          <a:endParaRPr lang="zh-CN" altLang="en-US" sz="1500" b="1" u="none" dirty="0">
            <a:latin typeface="微软雅黑" panose="020B0503020204020204" pitchFamily="34" charset="-122"/>
            <a:ea typeface="微软雅黑" panose="020B0503020204020204" pitchFamily="34" charset="-122"/>
          </a:endParaRPr>
        </a:p>
      </dgm:t>
    </dgm:pt>
    <dgm:pt modelId="{A552C2CD-46DB-4C43-8482-52A0446862D4}" cxnId="{01AAECE1-FC29-4C23-8AB2-9F58073B231E}" type="parTrans">
      <dgm:prSet/>
      <dgm:spPr>
        <a:scene3d>
          <a:camera prst="orthographicFront"/>
          <a:lightRig rig="threePt" dir="t"/>
        </a:scene3d>
        <a:sp3d>
          <a:bevelT/>
        </a:sp3d>
      </dgm:spPr>
      <dgm:t>
        <a:bodyPr/>
        <a:lstStyle/>
        <a:p>
          <a:endParaRPr lang="zh-CN" altLang="en-US"/>
        </a:p>
      </dgm:t>
    </dgm:pt>
    <dgm:pt modelId="{532FD264-D99F-41C7-8EFC-66A621CC7A83}" cxnId="{01AAECE1-FC29-4C23-8AB2-9F58073B231E}" type="sibTrans">
      <dgm:prSet/>
      <dgm:spPr/>
      <dgm:t>
        <a:bodyPr/>
        <a:lstStyle/>
        <a:p>
          <a:endParaRPr lang="zh-CN" altLang="en-US"/>
        </a:p>
      </dgm:t>
    </dgm:pt>
    <dgm:pt modelId="{F227134A-942C-457B-B6FB-93BCC495DB0E}">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pitchFamily="34" charset="-122"/>
              <a:ea typeface="微软雅黑" panose="020B0503020204020204" pitchFamily="34" charset="-122"/>
            </a:rPr>
            <a:t>3</a:t>
          </a:r>
          <a:r>
            <a:rPr lang="zh-CN" altLang="en-US" sz="1600" b="1" u="none" dirty="0" smtClean="0">
              <a:latin typeface="微软雅黑" panose="020B0503020204020204" pitchFamily="34" charset="-122"/>
              <a:ea typeface="微软雅黑" panose="020B0503020204020204" pitchFamily="34" charset="-122"/>
            </a:rPr>
            <a:t>、</a:t>
          </a:r>
          <a:r>
            <a:rPr lang="zh-CN" sz="1600" b="1" u="none" dirty="0" smtClean="0">
              <a:latin typeface="微软雅黑" panose="020B0503020204020204" pitchFamily="34" charset="-122"/>
              <a:ea typeface="微软雅黑" panose="020B0503020204020204" pitchFamily="34" charset="-122"/>
            </a:rPr>
            <a:t>理论与实践的关系</a:t>
          </a:r>
          <a:endParaRPr lang="zh-CN" altLang="en-US" sz="1600" b="1" u="none" dirty="0">
            <a:latin typeface="微软雅黑" panose="020B0503020204020204" pitchFamily="34" charset="-122"/>
            <a:ea typeface="微软雅黑" panose="020B0503020204020204" pitchFamily="34" charset="-122"/>
          </a:endParaRPr>
        </a:p>
      </dgm:t>
    </dgm:pt>
    <dgm:pt modelId="{6C2584E5-8BD6-4EDB-B7CA-F0F190558514}" cxnId="{B393571A-855D-459A-9FA1-E62F89A903D1}" type="parTrans">
      <dgm:prSet/>
      <dgm:spPr>
        <a:scene3d>
          <a:camera prst="orthographicFront"/>
          <a:lightRig rig="threePt" dir="t"/>
        </a:scene3d>
        <a:sp3d>
          <a:bevelT/>
        </a:sp3d>
      </dgm:spPr>
      <dgm:t>
        <a:bodyPr/>
        <a:lstStyle/>
        <a:p>
          <a:endParaRPr lang="zh-CN" altLang="en-US"/>
        </a:p>
      </dgm:t>
    </dgm:pt>
    <dgm:pt modelId="{3932F965-0768-4FB6-9A9B-983C6401FA02}" cxnId="{B393571A-855D-459A-9FA1-E62F89A903D1}" type="sibTrans">
      <dgm:prSet/>
      <dgm:spPr/>
      <dgm:t>
        <a:bodyPr/>
        <a:lstStyle/>
        <a:p>
          <a:endParaRPr lang="zh-CN" altLang="en-US"/>
        </a:p>
      </dgm:t>
    </dgm:pt>
    <dgm:pt modelId="{2DAC7E2D-54F3-4EB2-8625-1C8C53FF9298}">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pitchFamily="34" charset="-122"/>
              <a:ea typeface="微软雅黑" panose="020B0503020204020204" pitchFamily="34" charset="-122"/>
            </a:rPr>
            <a:t>4</a:t>
          </a:r>
          <a:r>
            <a:rPr lang="zh-CN" altLang="en-US" sz="1600" b="1" u="none" dirty="0" smtClean="0">
              <a:latin typeface="微软雅黑" panose="020B0503020204020204" pitchFamily="34" charset="-122"/>
              <a:ea typeface="微软雅黑" panose="020B0503020204020204" pitchFamily="34" charset="-122"/>
            </a:rPr>
            <a:t>、</a:t>
          </a:r>
          <a:r>
            <a:rPr lang="zh-CN" sz="1600" b="1" u="none" dirty="0" smtClean="0">
              <a:latin typeface="微软雅黑" panose="020B0503020204020204" pitchFamily="34" charset="-122"/>
              <a:ea typeface="微软雅黑" panose="020B0503020204020204" pitchFamily="34" charset="-122"/>
            </a:rPr>
            <a:t>必修与选修的关系</a:t>
          </a:r>
          <a:endParaRPr lang="zh-CN" altLang="en-US" sz="1600" b="1" u="none" dirty="0">
            <a:latin typeface="微软雅黑" panose="020B0503020204020204" pitchFamily="34" charset="-122"/>
            <a:ea typeface="微软雅黑" panose="020B0503020204020204" pitchFamily="34" charset="-122"/>
          </a:endParaRPr>
        </a:p>
      </dgm:t>
    </dgm:pt>
    <dgm:pt modelId="{BF3681D1-9E48-44A2-A941-0E6F1321705A}" cxnId="{29E444D3-E1C5-48F9-B919-E0FF9B0067CE}" type="parTrans">
      <dgm:prSet/>
      <dgm:spPr>
        <a:scene3d>
          <a:camera prst="orthographicFront"/>
          <a:lightRig rig="threePt" dir="t"/>
        </a:scene3d>
        <a:sp3d>
          <a:bevelT/>
        </a:sp3d>
      </dgm:spPr>
      <dgm:t>
        <a:bodyPr/>
        <a:lstStyle/>
        <a:p>
          <a:endParaRPr lang="zh-CN" altLang="en-US"/>
        </a:p>
      </dgm:t>
    </dgm:pt>
    <dgm:pt modelId="{C6275FD2-E93F-4097-8973-4D32DC76812F}" cxnId="{29E444D3-E1C5-48F9-B919-E0FF9B0067CE}" type="sibTrans">
      <dgm:prSet/>
      <dgm:spPr/>
      <dgm:t>
        <a:bodyPr/>
        <a:lstStyle/>
        <a:p>
          <a:endParaRPr lang="zh-CN" altLang="en-US"/>
        </a:p>
      </dgm:t>
    </dgm:pt>
    <dgm:pt modelId="{3DF5EF2B-266F-48D7-91CB-4512322C19A1}">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pitchFamily="34" charset="-122"/>
              <a:ea typeface="微软雅黑" panose="020B0503020204020204" pitchFamily="34" charset="-122"/>
            </a:rPr>
            <a:t>5</a:t>
          </a:r>
          <a:r>
            <a:rPr lang="zh-CN" altLang="en-US" sz="1600" b="1" u="none" dirty="0" smtClean="0">
              <a:latin typeface="微软雅黑" panose="020B0503020204020204" pitchFamily="34" charset="-122"/>
              <a:ea typeface="微软雅黑" panose="020B0503020204020204" pitchFamily="34" charset="-122"/>
            </a:rPr>
            <a:t>、</a:t>
          </a:r>
          <a:r>
            <a:rPr lang="zh-CN" sz="1600" b="1" u="none" dirty="0" smtClean="0">
              <a:latin typeface="微软雅黑" panose="020B0503020204020204" pitchFamily="34" charset="-122"/>
              <a:ea typeface="微软雅黑" panose="020B0503020204020204" pitchFamily="34" charset="-122"/>
            </a:rPr>
            <a:t>课内与课外的关系</a:t>
          </a:r>
          <a:endParaRPr lang="zh-CN" altLang="en-US" sz="1600" b="1" u="none" dirty="0">
            <a:latin typeface="微软雅黑" panose="020B0503020204020204" pitchFamily="34" charset="-122"/>
            <a:ea typeface="微软雅黑" panose="020B0503020204020204" pitchFamily="34" charset="-122"/>
          </a:endParaRPr>
        </a:p>
      </dgm:t>
    </dgm:pt>
    <dgm:pt modelId="{0CF39326-2E34-4CD3-9942-F24F5BC2862E}" cxnId="{AFF148B7-28B2-4D71-AF4C-ACA399C37E98}" type="parTrans">
      <dgm:prSet/>
      <dgm:spPr>
        <a:scene3d>
          <a:camera prst="orthographicFront"/>
          <a:lightRig rig="threePt" dir="t"/>
        </a:scene3d>
        <a:sp3d>
          <a:bevelT/>
        </a:sp3d>
      </dgm:spPr>
      <dgm:t>
        <a:bodyPr/>
        <a:lstStyle/>
        <a:p>
          <a:endParaRPr lang="zh-CN" altLang="en-US"/>
        </a:p>
      </dgm:t>
    </dgm:pt>
    <dgm:pt modelId="{8DD99FCC-22AC-45D1-9EEA-A90E1E8413FE}" cxnId="{AFF148B7-28B2-4D71-AF4C-ACA399C37E98}" type="sibTrans">
      <dgm:prSet/>
      <dgm:spPr/>
      <dgm:t>
        <a:bodyPr/>
        <a:lstStyle/>
        <a:p>
          <a:endParaRPr lang="zh-CN" altLang="en-US"/>
        </a:p>
      </dgm:t>
    </dgm:pt>
    <dgm:pt modelId="{10B44F07-CA7F-4D80-931C-891D9FB6F54A}">
      <dgm:prSet phldrT="[文本]" custT="1"/>
      <dgm:spPr>
        <a:scene3d>
          <a:camera prst="orthographicFront"/>
          <a:lightRig rig="threePt" dir="t"/>
        </a:scene3d>
        <a:sp3d>
          <a:bevelT/>
        </a:sp3d>
      </dgm:spPr>
      <dgm:t>
        <a:bodyPr/>
        <a:lstStyle/>
        <a:p>
          <a:pPr algn="l"/>
          <a:r>
            <a:rPr lang="en-US" altLang="zh-CN" sz="1600" b="1" u="none" dirty="0" smtClean="0">
              <a:latin typeface="微软雅黑" panose="020B0503020204020204" pitchFamily="34" charset="-122"/>
              <a:ea typeface="微软雅黑" panose="020B0503020204020204" pitchFamily="34" charset="-122"/>
            </a:rPr>
            <a:t>6</a:t>
          </a:r>
          <a:r>
            <a:rPr lang="zh-CN" altLang="en-US" sz="1600" b="1" u="none" dirty="0" smtClean="0">
              <a:latin typeface="微软雅黑" panose="020B0503020204020204" pitchFamily="34" charset="-122"/>
              <a:ea typeface="微软雅黑" panose="020B0503020204020204" pitchFamily="34" charset="-122"/>
            </a:rPr>
            <a:t>、</a:t>
          </a:r>
          <a:r>
            <a:rPr lang="zh-CN" sz="1600" b="1" u="none" dirty="0" smtClean="0">
              <a:latin typeface="微软雅黑" panose="020B0503020204020204" pitchFamily="34" charset="-122"/>
              <a:ea typeface="微软雅黑" panose="020B0503020204020204" pitchFamily="34" charset="-122"/>
            </a:rPr>
            <a:t>稳定与灵活的关系</a:t>
          </a:r>
          <a:endParaRPr lang="zh-CN" altLang="en-US" sz="1600" b="1" u="none" dirty="0">
            <a:latin typeface="微软雅黑" panose="020B0503020204020204" pitchFamily="34" charset="-122"/>
            <a:ea typeface="微软雅黑" panose="020B0503020204020204" pitchFamily="34" charset="-122"/>
          </a:endParaRPr>
        </a:p>
      </dgm:t>
    </dgm:pt>
    <dgm:pt modelId="{EFEF7D2D-AF82-4DD2-9B10-A7E840C07D87}" cxnId="{B44BE348-2100-4B13-859F-D24979728B7B}" type="parTrans">
      <dgm:prSet/>
      <dgm:spPr>
        <a:scene3d>
          <a:camera prst="orthographicFront"/>
          <a:lightRig rig="threePt" dir="t"/>
        </a:scene3d>
        <a:sp3d>
          <a:bevelT/>
        </a:sp3d>
      </dgm:spPr>
      <dgm:t>
        <a:bodyPr/>
        <a:lstStyle/>
        <a:p>
          <a:endParaRPr lang="zh-CN" altLang="en-US"/>
        </a:p>
      </dgm:t>
    </dgm:pt>
    <dgm:pt modelId="{70095CDA-9D3B-43E8-9F3D-0A21BB60BF20}" cxnId="{B44BE348-2100-4B13-859F-D24979728B7B}" type="sibTrans">
      <dgm:prSet/>
      <dgm:spPr/>
      <dgm:t>
        <a:bodyPr/>
        <a:lstStyle/>
        <a:p>
          <a:endParaRPr lang="zh-CN" altLang="en-US"/>
        </a:p>
      </dgm:t>
    </dgm:pt>
    <dgm:pt modelId="{A70ACEA2-3479-4B88-917F-36961F012028}">
      <dgm:prSet phldrT="[文本]" custT="1"/>
      <dgm:spPr>
        <a:scene3d>
          <a:camera prst="orthographicFront"/>
          <a:lightRig rig="threePt" dir="t"/>
        </a:scene3d>
        <a:sp3d>
          <a:bevelT/>
        </a:sp3d>
      </dgm:spPr>
      <dgm:t>
        <a:bodyPr/>
        <a:lstStyle/>
        <a:p>
          <a:pPr algn="l"/>
          <a:r>
            <a:rPr lang="en-US" altLang="zh-CN" sz="1400" b="1" u="none" dirty="0" smtClean="0">
              <a:latin typeface="微软雅黑" panose="020B0503020204020204" pitchFamily="34" charset="-122"/>
              <a:ea typeface="微软雅黑" panose="020B0503020204020204" pitchFamily="34" charset="-122"/>
            </a:rPr>
            <a:t>7</a:t>
          </a:r>
          <a:r>
            <a:rPr lang="zh-CN" altLang="en-US" sz="1400" b="1" u="none" dirty="0" smtClean="0">
              <a:latin typeface="微软雅黑" panose="020B0503020204020204" pitchFamily="34" charset="-122"/>
              <a:ea typeface="微软雅黑" panose="020B0503020204020204" pitchFamily="34" charset="-122"/>
            </a:rPr>
            <a:t>、</a:t>
          </a:r>
          <a:r>
            <a:rPr lang="zh-CN" sz="1400" b="1" u="none" dirty="0" smtClean="0">
              <a:latin typeface="微软雅黑" panose="020B0503020204020204" pitchFamily="34" charset="-122"/>
              <a:ea typeface="微软雅黑" panose="020B0503020204020204" pitchFamily="34" charset="-122"/>
            </a:rPr>
            <a:t>培养方案修订的要求及培养计划框架的设想</a:t>
          </a:r>
          <a:endParaRPr lang="zh-CN" altLang="en-US" sz="1400" b="1" u="none" dirty="0">
            <a:latin typeface="微软雅黑" panose="020B0503020204020204" pitchFamily="34" charset="-122"/>
            <a:ea typeface="微软雅黑" panose="020B0503020204020204" pitchFamily="34" charset="-122"/>
          </a:endParaRPr>
        </a:p>
      </dgm:t>
    </dgm:pt>
    <dgm:pt modelId="{08BF0585-904F-4456-839C-08DB3EBE28FD}" cxnId="{7B7BB274-CCAB-49D4-A280-4288A88AD66A}" type="parTrans">
      <dgm:prSet/>
      <dgm:spPr>
        <a:scene3d>
          <a:camera prst="orthographicFront"/>
          <a:lightRig rig="threePt" dir="t"/>
        </a:scene3d>
        <a:sp3d>
          <a:bevelT/>
        </a:sp3d>
      </dgm:spPr>
      <dgm:t>
        <a:bodyPr/>
        <a:lstStyle/>
        <a:p>
          <a:endParaRPr lang="zh-CN" altLang="en-US"/>
        </a:p>
      </dgm:t>
    </dgm:pt>
    <dgm:pt modelId="{8CF14FD7-F4ED-4AC5-962C-027A5DD374C1}" cxnId="{7B7BB274-CCAB-49D4-A280-4288A88AD66A}" type="sibTrans">
      <dgm:prSet/>
      <dgm:spPr/>
      <dgm:t>
        <a:bodyPr/>
        <a:lstStyle/>
        <a:p>
          <a:endParaRPr lang="zh-CN" altLang="en-US"/>
        </a:p>
      </dgm:t>
    </dgm:pt>
    <dgm:pt modelId="{E1D0D350-23F1-4388-8519-4F3D6A29ADC0}">
      <dgm:prSet phldrT="[文本]"/>
      <dgm:spPr>
        <a:scene3d>
          <a:camera prst="orthographicFront"/>
          <a:lightRig rig="threePt" dir="t"/>
        </a:scene3d>
        <a:sp3d>
          <a:bevelT/>
        </a:sp3d>
      </dgm:spPr>
      <dgm:t>
        <a:bodyPr/>
        <a:lstStyle/>
        <a:p>
          <a:r>
            <a:rPr lang="zh-CN" altLang="en-US" b="1" u="none" dirty="0" smtClean="0">
              <a:latin typeface="微软雅黑" panose="020B0503020204020204" pitchFamily="34" charset="-122"/>
              <a:ea typeface="微软雅黑" panose="020B0503020204020204" pitchFamily="34" charset="-122"/>
            </a:rPr>
            <a:t>（二）</a:t>
          </a:r>
          <a:r>
            <a:rPr lang="zh-CN" b="1" u="none" dirty="0" smtClean="0">
              <a:latin typeface="微软雅黑" panose="020B0503020204020204" pitchFamily="34" charset="-122"/>
              <a:ea typeface="微软雅黑" panose="020B0503020204020204" pitchFamily="34" charset="-122"/>
            </a:rPr>
            <a:t>教学模式</a:t>
          </a:r>
          <a:endParaRPr lang="en-US" altLang="zh-CN" b="1" u="none" dirty="0" smtClean="0">
            <a:latin typeface="微软雅黑" panose="020B0503020204020204" pitchFamily="34" charset="-122"/>
            <a:ea typeface="微软雅黑" panose="020B0503020204020204" pitchFamily="34" charset="-122"/>
          </a:endParaRPr>
        </a:p>
      </dgm:t>
    </dgm:pt>
    <dgm:pt modelId="{008C010E-C034-48A0-9043-FEC0462266BC}" cxnId="{601EF3A8-9B65-4067-8BF8-C21EBC605690}" type="sibTrans">
      <dgm:prSet/>
      <dgm:spPr/>
      <dgm:t>
        <a:bodyPr/>
        <a:lstStyle/>
        <a:p>
          <a:endParaRPr lang="zh-CN" altLang="en-US"/>
        </a:p>
      </dgm:t>
    </dgm:pt>
    <dgm:pt modelId="{E39079DC-DA92-4640-9D95-868F24A261F8}" cxnId="{601EF3A8-9B65-4067-8BF8-C21EBC605690}" type="parTrans">
      <dgm:prSet/>
      <dgm:spPr/>
      <dgm:t>
        <a:bodyPr/>
        <a:lstStyle/>
        <a:p>
          <a:endParaRPr lang="zh-CN" altLang="en-US"/>
        </a:p>
      </dgm:t>
    </dgm:pt>
    <dgm:pt modelId="{94D20C8A-6ACF-4859-A360-254D43C9B9FA}">
      <dgm:prSet custT="1"/>
      <dgm:spPr>
        <a:scene3d>
          <a:camera prst="orthographicFront"/>
          <a:lightRig rig="threePt" dir="t"/>
        </a:scene3d>
        <a:sp3d>
          <a:bevelT/>
        </a:sp3d>
      </dgm:spPr>
      <dgm:t>
        <a:bodyPr/>
        <a:lstStyle/>
        <a:p>
          <a:pPr algn="l"/>
          <a:r>
            <a:rPr lang="en-US" altLang="zh-CN" sz="1500" b="1" u="none" dirty="0" smtClean="0">
              <a:latin typeface="微软雅黑" panose="020B0503020204020204" pitchFamily="34" charset="-122"/>
              <a:ea typeface="微软雅黑" panose="020B0503020204020204" pitchFamily="34" charset="-122"/>
            </a:rPr>
            <a:t>6</a:t>
          </a:r>
          <a:r>
            <a:rPr lang="zh-CN" altLang="en-US" sz="1500" b="1" u="none" dirty="0" smtClean="0">
              <a:latin typeface="微软雅黑" panose="020B0503020204020204" pitchFamily="34" charset="-122"/>
              <a:ea typeface="微软雅黑" panose="020B0503020204020204" pitchFamily="34" charset="-122"/>
            </a:rPr>
            <a:t>、</a:t>
          </a:r>
          <a:r>
            <a:rPr lang="zh-CN" sz="1500" b="1" u="none" dirty="0" smtClean="0">
              <a:latin typeface="微软雅黑" panose="020B0503020204020204" pitchFamily="34" charset="-122"/>
              <a:ea typeface="微软雅黑" panose="020B0503020204020204" pitchFamily="34" charset="-122"/>
            </a:rPr>
            <a:t>课程考核方式的改革</a:t>
          </a:r>
          <a:endParaRPr lang="zh-CN" altLang="en-US" sz="1500" b="1" u="none" dirty="0">
            <a:latin typeface="微软雅黑" panose="020B0503020204020204" pitchFamily="34" charset="-122"/>
            <a:ea typeface="微软雅黑" panose="020B0503020204020204" pitchFamily="34" charset="-122"/>
          </a:endParaRPr>
        </a:p>
      </dgm:t>
    </dgm:pt>
    <dgm:pt modelId="{23FB9EAC-45E8-4B12-883F-67870C48AA61}" cxnId="{0BC7EBE4-19CA-4F60-8747-558F1C6D2541}" type="parTrans">
      <dgm:prSet/>
      <dgm:spPr>
        <a:scene3d>
          <a:camera prst="orthographicFront"/>
          <a:lightRig rig="threePt" dir="t"/>
        </a:scene3d>
        <a:sp3d>
          <a:bevelT/>
        </a:sp3d>
      </dgm:spPr>
      <dgm:t>
        <a:bodyPr/>
        <a:lstStyle/>
        <a:p>
          <a:endParaRPr lang="zh-CN" altLang="en-US"/>
        </a:p>
      </dgm:t>
    </dgm:pt>
    <dgm:pt modelId="{398FB9FC-D587-492D-9160-B2B402456E97}" cxnId="{0BC7EBE4-19CA-4F60-8747-558F1C6D2541}" type="sibTrans">
      <dgm:prSet/>
      <dgm:spPr/>
      <dgm:t>
        <a:bodyPr/>
        <a:lstStyle/>
        <a:p>
          <a:endParaRPr lang="zh-CN" altLang="en-US"/>
        </a:p>
      </dgm:t>
    </dgm:pt>
    <dgm:pt modelId="{6C18659C-5B9A-4B70-8EA8-62510FA5E3B7}">
      <dgm:prSet custT="1"/>
      <dgm:spPr>
        <a:scene3d>
          <a:camera prst="orthographicFront"/>
          <a:lightRig rig="threePt" dir="t"/>
        </a:scene3d>
        <a:sp3d>
          <a:bevelT/>
        </a:sp3d>
      </dgm:spPr>
      <dgm:t>
        <a:bodyPr/>
        <a:lstStyle/>
        <a:p>
          <a:pPr algn="l"/>
          <a:r>
            <a:rPr lang="en-US" altLang="zh-CN" sz="1500" b="1" u="none" dirty="0" smtClean="0">
              <a:latin typeface="微软雅黑" panose="020B0503020204020204" pitchFamily="34" charset="-122"/>
              <a:ea typeface="微软雅黑" panose="020B0503020204020204" pitchFamily="34" charset="-122"/>
            </a:rPr>
            <a:t>1</a:t>
          </a:r>
          <a:r>
            <a:rPr lang="zh-CN" altLang="en-US" sz="1500" b="1" u="none" dirty="0" smtClean="0">
              <a:latin typeface="微软雅黑" panose="020B0503020204020204" pitchFamily="34" charset="-122"/>
              <a:ea typeface="微软雅黑" panose="020B0503020204020204" pitchFamily="34" charset="-122"/>
            </a:rPr>
            <a:t>、</a:t>
          </a:r>
          <a:r>
            <a:rPr lang="zh-CN" sz="1500" b="1" u="none" dirty="0" smtClean="0">
              <a:latin typeface="微软雅黑" panose="020B0503020204020204" pitchFamily="34" charset="-122"/>
              <a:ea typeface="微软雅黑" panose="020B0503020204020204" pitchFamily="34" charset="-122"/>
            </a:rPr>
            <a:t>明确课程（包括实践环节）的服务定位</a:t>
          </a:r>
          <a:endParaRPr lang="zh-CN" altLang="en-US" sz="1500" b="1" u="none" dirty="0">
            <a:latin typeface="微软雅黑" panose="020B0503020204020204" pitchFamily="34" charset="-122"/>
            <a:ea typeface="微软雅黑" panose="020B0503020204020204" pitchFamily="34" charset="-122"/>
          </a:endParaRPr>
        </a:p>
      </dgm:t>
    </dgm:pt>
    <dgm:pt modelId="{FBC44FD3-BC0A-428F-B9C7-2B2E7C33607B}" cxnId="{AEF47BDB-AD79-4776-9E6F-5C6B5F7D3F95}" type="parTrans">
      <dgm:prSet/>
      <dgm:spPr>
        <a:scene3d>
          <a:camera prst="orthographicFront"/>
          <a:lightRig rig="threePt" dir="t"/>
        </a:scene3d>
        <a:sp3d>
          <a:bevelT/>
        </a:sp3d>
      </dgm:spPr>
      <dgm:t>
        <a:bodyPr/>
        <a:lstStyle/>
        <a:p>
          <a:endParaRPr lang="zh-CN" altLang="en-US"/>
        </a:p>
      </dgm:t>
    </dgm:pt>
    <dgm:pt modelId="{72DA39FB-5887-41CD-B346-571BBE58BF2B}" cxnId="{AEF47BDB-AD79-4776-9E6F-5C6B5F7D3F95}" type="sibTrans">
      <dgm:prSet/>
      <dgm:spPr/>
      <dgm:t>
        <a:bodyPr/>
        <a:lstStyle/>
        <a:p>
          <a:endParaRPr lang="zh-CN" altLang="en-US"/>
        </a:p>
      </dgm:t>
    </dgm:pt>
    <dgm:pt modelId="{63119DFB-92B4-4C68-B42E-CCD11F002903}">
      <dgm:prSet custT="1"/>
      <dgm:spPr>
        <a:scene3d>
          <a:camera prst="orthographicFront"/>
          <a:lightRig rig="threePt" dir="t"/>
        </a:scene3d>
        <a:sp3d>
          <a:bevelT/>
        </a:sp3d>
      </dgm:spPr>
      <dgm:t>
        <a:bodyPr/>
        <a:lstStyle/>
        <a:p>
          <a:pPr algn="l"/>
          <a:r>
            <a:rPr lang="en-US" altLang="zh-CN" sz="1500" b="1" u="none" dirty="0" smtClean="0">
              <a:latin typeface="微软雅黑" panose="020B0503020204020204" pitchFamily="34" charset="-122"/>
              <a:ea typeface="微软雅黑" panose="020B0503020204020204" pitchFamily="34" charset="-122"/>
            </a:rPr>
            <a:t>2</a:t>
          </a:r>
          <a:r>
            <a:rPr lang="zh-CN" altLang="en-US" sz="1500" b="1" u="none" dirty="0" smtClean="0">
              <a:latin typeface="微软雅黑" panose="020B0503020204020204" pitchFamily="34" charset="-122"/>
              <a:ea typeface="微软雅黑" panose="020B0503020204020204" pitchFamily="34" charset="-122"/>
            </a:rPr>
            <a:t>、</a:t>
          </a:r>
          <a:r>
            <a:rPr lang="zh-CN" sz="1500" b="1" u="none" dirty="0" smtClean="0">
              <a:latin typeface="微软雅黑" panose="020B0503020204020204" pitchFamily="34" charset="-122"/>
              <a:ea typeface="微软雅黑" panose="020B0503020204020204" pitchFamily="34" charset="-122"/>
            </a:rPr>
            <a:t>重新明确教师的职责</a:t>
          </a:r>
          <a:endParaRPr lang="zh-CN" altLang="en-US" sz="1500" b="1" u="none" dirty="0">
            <a:latin typeface="微软雅黑" panose="020B0503020204020204" pitchFamily="34" charset="-122"/>
            <a:ea typeface="微软雅黑" panose="020B0503020204020204" pitchFamily="34" charset="-122"/>
          </a:endParaRPr>
        </a:p>
      </dgm:t>
    </dgm:pt>
    <dgm:pt modelId="{081A83F0-AE60-4E6C-9644-BCB46E630C23}" cxnId="{BF4E1AE8-17FD-47D3-A9A9-F33622EBE665}" type="parTrans">
      <dgm:prSet/>
      <dgm:spPr>
        <a:scene3d>
          <a:camera prst="orthographicFront"/>
          <a:lightRig rig="threePt" dir="t"/>
        </a:scene3d>
        <a:sp3d>
          <a:bevelT/>
        </a:sp3d>
      </dgm:spPr>
      <dgm:t>
        <a:bodyPr/>
        <a:lstStyle/>
        <a:p>
          <a:endParaRPr lang="zh-CN" altLang="en-US"/>
        </a:p>
      </dgm:t>
    </dgm:pt>
    <dgm:pt modelId="{A2EF6B29-06F0-435E-8EC0-6909721A487B}" cxnId="{BF4E1AE8-17FD-47D3-A9A9-F33622EBE665}" type="sibTrans">
      <dgm:prSet/>
      <dgm:spPr/>
      <dgm:t>
        <a:bodyPr/>
        <a:lstStyle/>
        <a:p>
          <a:endParaRPr lang="zh-CN" altLang="en-US"/>
        </a:p>
      </dgm:t>
    </dgm:pt>
    <dgm:pt modelId="{2577EED1-E534-420F-B40B-6E73222395A3}">
      <dgm:prSet custT="1"/>
      <dgm:spPr>
        <a:scene3d>
          <a:camera prst="orthographicFront"/>
          <a:lightRig rig="threePt" dir="t"/>
        </a:scene3d>
        <a:sp3d>
          <a:bevelT/>
        </a:sp3d>
      </dgm:spPr>
      <dgm:t>
        <a:bodyPr/>
        <a:lstStyle/>
        <a:p>
          <a:pPr algn="l"/>
          <a:r>
            <a:rPr lang="en-US" altLang="zh-CN" sz="1500" b="1" u="none" dirty="0" smtClean="0">
              <a:latin typeface="微软雅黑" panose="020B0503020204020204" pitchFamily="34" charset="-122"/>
              <a:ea typeface="微软雅黑" panose="020B0503020204020204" pitchFamily="34" charset="-122"/>
            </a:rPr>
            <a:t>3</a:t>
          </a:r>
          <a:r>
            <a:rPr lang="zh-CN" altLang="en-US" sz="1500" b="1" u="none" dirty="0" smtClean="0">
              <a:latin typeface="微软雅黑" panose="020B0503020204020204" pitchFamily="34" charset="-122"/>
              <a:ea typeface="微软雅黑" panose="020B0503020204020204" pitchFamily="34" charset="-122"/>
            </a:rPr>
            <a:t>、</a:t>
          </a:r>
          <a:r>
            <a:rPr lang="zh-CN" sz="1500" b="1" u="none" dirty="0" smtClean="0">
              <a:latin typeface="微软雅黑" panose="020B0503020204020204" pitchFamily="34" charset="-122"/>
              <a:ea typeface="微软雅黑" panose="020B0503020204020204" pitchFamily="34" charset="-122"/>
            </a:rPr>
            <a:t>整合、修订课程内容</a:t>
          </a:r>
          <a:endParaRPr lang="zh-CN" altLang="en-US" sz="1500" b="1" u="none" dirty="0">
            <a:latin typeface="微软雅黑" panose="020B0503020204020204" pitchFamily="34" charset="-122"/>
            <a:ea typeface="微软雅黑" panose="020B0503020204020204" pitchFamily="34" charset="-122"/>
          </a:endParaRPr>
        </a:p>
      </dgm:t>
    </dgm:pt>
    <dgm:pt modelId="{55A7CD7F-828E-4A19-8FC2-BAE9AD2B7FCD}" cxnId="{432FD7B6-5A04-4968-A182-2A029F0E794A}" type="parTrans">
      <dgm:prSet/>
      <dgm:spPr>
        <a:scene3d>
          <a:camera prst="orthographicFront"/>
          <a:lightRig rig="threePt" dir="t"/>
        </a:scene3d>
        <a:sp3d>
          <a:bevelT/>
        </a:sp3d>
      </dgm:spPr>
      <dgm:t>
        <a:bodyPr/>
        <a:lstStyle/>
        <a:p>
          <a:endParaRPr lang="zh-CN" altLang="en-US"/>
        </a:p>
      </dgm:t>
    </dgm:pt>
    <dgm:pt modelId="{3C748FD7-D46F-4385-89E5-E967F71085F8}" cxnId="{432FD7B6-5A04-4968-A182-2A029F0E794A}" type="sibTrans">
      <dgm:prSet/>
      <dgm:spPr/>
      <dgm:t>
        <a:bodyPr/>
        <a:lstStyle/>
        <a:p>
          <a:endParaRPr lang="zh-CN" altLang="en-US"/>
        </a:p>
      </dgm:t>
    </dgm:pt>
    <dgm:pt modelId="{3A5E3E20-DC7E-40FE-9967-976A1022D210}">
      <dgm:prSet custT="1"/>
      <dgm:spPr>
        <a:scene3d>
          <a:camera prst="orthographicFront"/>
          <a:lightRig rig="threePt" dir="t"/>
        </a:scene3d>
        <a:sp3d>
          <a:bevelT/>
        </a:sp3d>
      </dgm:spPr>
      <dgm:t>
        <a:bodyPr/>
        <a:lstStyle/>
        <a:p>
          <a:pPr algn="l"/>
          <a:r>
            <a:rPr lang="en-US" altLang="zh-CN" sz="1500" b="1" u="none" dirty="0" smtClean="0">
              <a:latin typeface="微软雅黑" panose="020B0503020204020204" pitchFamily="34" charset="-122"/>
              <a:ea typeface="微软雅黑" panose="020B0503020204020204" pitchFamily="34" charset="-122"/>
            </a:rPr>
            <a:t>4</a:t>
          </a:r>
          <a:r>
            <a:rPr lang="zh-CN" altLang="en-US" sz="1500" b="1" u="none" dirty="0" smtClean="0">
              <a:latin typeface="微软雅黑" panose="020B0503020204020204" pitchFamily="34" charset="-122"/>
              <a:ea typeface="微软雅黑" panose="020B0503020204020204" pitchFamily="34" charset="-122"/>
            </a:rPr>
            <a:t>、</a:t>
          </a:r>
          <a:r>
            <a:rPr lang="zh-CN" sz="1500" b="1" u="none" dirty="0" smtClean="0">
              <a:latin typeface="微软雅黑" panose="020B0503020204020204" pitchFamily="34" charset="-122"/>
              <a:ea typeface="微软雅黑" panose="020B0503020204020204" pitchFamily="34" charset="-122"/>
            </a:rPr>
            <a:t>提倡多模式教学</a:t>
          </a:r>
          <a:endParaRPr lang="zh-CN" altLang="en-US" sz="1500" b="1" u="none" dirty="0">
            <a:latin typeface="微软雅黑" panose="020B0503020204020204" pitchFamily="34" charset="-122"/>
            <a:ea typeface="微软雅黑" panose="020B0503020204020204" pitchFamily="34" charset="-122"/>
          </a:endParaRPr>
        </a:p>
      </dgm:t>
    </dgm:pt>
    <dgm:pt modelId="{A791A77F-E023-4463-AAE7-4E910086D710}" cxnId="{418C6D8D-86E2-4B05-80E0-3C07378161EC}" type="parTrans">
      <dgm:prSet/>
      <dgm:spPr>
        <a:scene3d>
          <a:camera prst="orthographicFront"/>
          <a:lightRig rig="threePt" dir="t"/>
        </a:scene3d>
        <a:sp3d>
          <a:bevelT/>
        </a:sp3d>
      </dgm:spPr>
      <dgm:t>
        <a:bodyPr/>
        <a:lstStyle/>
        <a:p>
          <a:endParaRPr lang="zh-CN" altLang="en-US"/>
        </a:p>
      </dgm:t>
    </dgm:pt>
    <dgm:pt modelId="{689A4E21-F823-488B-AC70-A300DB8387D3}" cxnId="{418C6D8D-86E2-4B05-80E0-3C07378161EC}" type="sibTrans">
      <dgm:prSet/>
      <dgm:spPr/>
      <dgm:t>
        <a:bodyPr/>
        <a:lstStyle/>
        <a:p>
          <a:endParaRPr lang="zh-CN" altLang="en-US"/>
        </a:p>
      </dgm:t>
    </dgm:pt>
    <dgm:pt modelId="{ED5C4F0C-D685-4E41-A63D-D7A76D070272}">
      <dgm:prSet custT="1"/>
      <dgm:spPr>
        <a:scene3d>
          <a:camera prst="orthographicFront"/>
          <a:lightRig rig="threePt" dir="t"/>
        </a:scene3d>
        <a:sp3d>
          <a:bevelT/>
        </a:sp3d>
      </dgm:spPr>
      <dgm:t>
        <a:bodyPr/>
        <a:lstStyle/>
        <a:p>
          <a:pPr algn="l"/>
          <a:r>
            <a:rPr lang="en-US" altLang="zh-CN" sz="1400" b="1" u="none" dirty="0" smtClean="0">
              <a:latin typeface="微软雅黑" panose="020B0503020204020204" pitchFamily="34" charset="-122"/>
              <a:ea typeface="微软雅黑" panose="020B0503020204020204" pitchFamily="34" charset="-122"/>
            </a:rPr>
            <a:t>5</a:t>
          </a:r>
          <a:r>
            <a:rPr lang="zh-CN" altLang="en-US" sz="1400" b="1" u="none" dirty="0" smtClean="0">
              <a:latin typeface="微软雅黑" panose="020B0503020204020204" pitchFamily="34" charset="-122"/>
              <a:ea typeface="微软雅黑" panose="020B0503020204020204" pitchFamily="34" charset="-122"/>
            </a:rPr>
            <a:t>、</a:t>
          </a:r>
          <a:r>
            <a:rPr lang="zh-CN" sz="1400" b="1" u="none" dirty="0" smtClean="0">
              <a:latin typeface="微软雅黑" panose="020B0503020204020204" pitchFamily="34" charset="-122"/>
              <a:ea typeface="微软雅黑" panose="020B0503020204020204" pitchFamily="34" charset="-122"/>
            </a:rPr>
            <a:t>用好信息化教学手段，利用好先进教学资源</a:t>
          </a:r>
          <a:endParaRPr lang="zh-CN" altLang="en-US" sz="1400" b="1" u="none" dirty="0">
            <a:latin typeface="微软雅黑" panose="020B0503020204020204" pitchFamily="34" charset="-122"/>
            <a:ea typeface="微软雅黑" panose="020B0503020204020204" pitchFamily="34" charset="-122"/>
          </a:endParaRPr>
        </a:p>
      </dgm:t>
    </dgm:pt>
    <dgm:pt modelId="{089605EF-B994-4AD5-9638-2607A4D98791}" cxnId="{682EA28E-3C13-49F2-A6A4-1535E317CF04}" type="parTrans">
      <dgm:prSet/>
      <dgm:spPr>
        <a:scene3d>
          <a:camera prst="orthographicFront"/>
          <a:lightRig rig="threePt" dir="t"/>
        </a:scene3d>
        <a:sp3d>
          <a:bevelT/>
        </a:sp3d>
      </dgm:spPr>
      <dgm:t>
        <a:bodyPr/>
        <a:lstStyle/>
        <a:p>
          <a:endParaRPr lang="zh-CN" altLang="en-US"/>
        </a:p>
      </dgm:t>
    </dgm:pt>
    <dgm:pt modelId="{65F5A832-7210-4A33-869D-6DDD1549522E}" cxnId="{682EA28E-3C13-49F2-A6A4-1535E317CF04}" type="sibTrans">
      <dgm:prSet/>
      <dgm:spPr/>
      <dgm:t>
        <a:bodyPr/>
        <a:lstStyle/>
        <a:p>
          <a:endParaRPr lang="zh-CN" altLang="en-US"/>
        </a:p>
      </dgm:t>
    </dgm:pt>
    <dgm:pt modelId="{4712DA58-7370-4F3D-9BE0-B7EEA8B5A776}" type="pres">
      <dgm:prSet presAssocID="{0405B9E8-0B20-4C7D-A2CE-503F7E1D2F5A}" presName="diagram" presStyleCnt="0">
        <dgm:presLayoutVars>
          <dgm:chPref val="1"/>
          <dgm:dir/>
          <dgm:animOne val="branch"/>
          <dgm:animLvl val="lvl"/>
          <dgm:resizeHandles/>
        </dgm:presLayoutVars>
      </dgm:prSet>
      <dgm:spPr/>
      <dgm:t>
        <a:bodyPr/>
        <a:lstStyle/>
        <a:p>
          <a:endParaRPr lang="zh-CN" altLang="en-US"/>
        </a:p>
      </dgm:t>
    </dgm:pt>
    <dgm:pt modelId="{1ED4018B-C3CC-4422-9821-A598D6207A9B}" type="pres">
      <dgm:prSet presAssocID="{319D617D-774F-4897-B3A8-AFBDD40101D2}" presName="root" presStyleCnt="0"/>
      <dgm:spPr>
        <a:scene3d>
          <a:camera prst="orthographicFront"/>
          <a:lightRig rig="threePt" dir="t"/>
        </a:scene3d>
        <a:sp3d>
          <a:bevelT/>
        </a:sp3d>
      </dgm:spPr>
      <dgm:t>
        <a:bodyPr/>
        <a:lstStyle/>
        <a:p>
          <a:endParaRPr lang="zh-CN" altLang="en-US"/>
        </a:p>
      </dgm:t>
    </dgm:pt>
    <dgm:pt modelId="{78E9CECC-63E3-4086-8105-B4EB944B1A62}" type="pres">
      <dgm:prSet presAssocID="{319D617D-774F-4897-B3A8-AFBDD40101D2}" presName="rootComposite" presStyleCnt="0"/>
      <dgm:spPr>
        <a:scene3d>
          <a:camera prst="orthographicFront"/>
          <a:lightRig rig="threePt" dir="t"/>
        </a:scene3d>
        <a:sp3d>
          <a:bevelT/>
        </a:sp3d>
      </dgm:spPr>
      <dgm:t>
        <a:bodyPr/>
        <a:lstStyle/>
        <a:p>
          <a:endParaRPr lang="zh-CN" altLang="en-US"/>
        </a:p>
      </dgm:t>
    </dgm:pt>
    <dgm:pt modelId="{587A6C63-7D1E-42A2-9752-8DF7D1AA1303}" type="pres">
      <dgm:prSet presAssocID="{319D617D-774F-4897-B3A8-AFBDD40101D2}" presName="rootText" presStyleLbl="node1" presStyleIdx="0" presStyleCnt="3" custScaleX="166304" custLinFactNeighborX="-49091" custLinFactNeighborY="-41099"/>
      <dgm:spPr/>
      <dgm:t>
        <a:bodyPr/>
        <a:lstStyle/>
        <a:p>
          <a:endParaRPr lang="zh-CN" altLang="en-US"/>
        </a:p>
      </dgm:t>
    </dgm:pt>
    <dgm:pt modelId="{780FBAC9-2024-46FE-8A2A-3C6292514575}" type="pres">
      <dgm:prSet presAssocID="{319D617D-774F-4897-B3A8-AFBDD40101D2}" presName="rootConnector" presStyleLbl="node1" presStyleIdx="0" presStyleCnt="3"/>
      <dgm:spPr/>
      <dgm:t>
        <a:bodyPr/>
        <a:lstStyle/>
        <a:p>
          <a:endParaRPr lang="zh-CN" altLang="en-US"/>
        </a:p>
      </dgm:t>
    </dgm:pt>
    <dgm:pt modelId="{0BA44CF0-6C7C-47E0-8342-258A9C344809}" type="pres">
      <dgm:prSet presAssocID="{319D617D-774F-4897-B3A8-AFBDD40101D2}" presName="childShape" presStyleCnt="0"/>
      <dgm:spPr>
        <a:scene3d>
          <a:camera prst="orthographicFront"/>
          <a:lightRig rig="threePt" dir="t"/>
        </a:scene3d>
        <a:sp3d>
          <a:bevelT/>
        </a:sp3d>
      </dgm:spPr>
      <dgm:t>
        <a:bodyPr/>
        <a:lstStyle/>
        <a:p>
          <a:endParaRPr lang="zh-CN" altLang="en-US"/>
        </a:p>
      </dgm:t>
    </dgm:pt>
    <dgm:pt modelId="{7FADC1D8-83DA-4106-A365-BEB0BFC10087}" type="pres">
      <dgm:prSet presAssocID="{BDE4FA44-5FC6-423E-8A87-F355EAC854B1}" presName="Name13" presStyleLbl="parChTrans1D2" presStyleIdx="0" presStyleCnt="19"/>
      <dgm:spPr/>
      <dgm:t>
        <a:bodyPr/>
        <a:lstStyle/>
        <a:p>
          <a:endParaRPr lang="zh-CN" altLang="en-US"/>
        </a:p>
      </dgm:t>
    </dgm:pt>
    <dgm:pt modelId="{1E67D84F-1E41-49D3-9B99-4930FFB67C47}" type="pres">
      <dgm:prSet presAssocID="{468ECFA4-87BC-490B-83CF-02BCAF097FF7}" presName="childText" presStyleLbl="bgAcc1" presStyleIdx="0" presStyleCnt="19" custScaleX="249456" custLinFactNeighborX="-61363">
        <dgm:presLayoutVars>
          <dgm:bulletEnabled val="1"/>
        </dgm:presLayoutVars>
      </dgm:prSet>
      <dgm:spPr/>
      <dgm:t>
        <a:bodyPr/>
        <a:lstStyle/>
        <a:p>
          <a:endParaRPr lang="zh-CN" altLang="en-US"/>
        </a:p>
      </dgm:t>
    </dgm:pt>
    <dgm:pt modelId="{2568FE5D-D76F-4EE2-9809-B44355E1E849}" type="pres">
      <dgm:prSet presAssocID="{35AAC33B-2BFD-42F9-BA10-9D9F1AE869BA}" presName="Name13" presStyleLbl="parChTrans1D2" presStyleIdx="1" presStyleCnt="19"/>
      <dgm:spPr/>
      <dgm:t>
        <a:bodyPr/>
        <a:lstStyle/>
        <a:p>
          <a:endParaRPr lang="zh-CN" altLang="en-US"/>
        </a:p>
      </dgm:t>
    </dgm:pt>
    <dgm:pt modelId="{DEEE3D99-1418-4421-AABC-FEA9BC301375}" type="pres">
      <dgm:prSet presAssocID="{FCAD6E1F-2677-4E8E-9A9C-E94492F577A1}" presName="childText" presStyleLbl="bgAcc1" presStyleIdx="1" presStyleCnt="19" custScaleX="249456" custLinFactNeighborX="-61363">
        <dgm:presLayoutVars>
          <dgm:bulletEnabled val="1"/>
        </dgm:presLayoutVars>
      </dgm:prSet>
      <dgm:spPr/>
      <dgm:t>
        <a:bodyPr/>
        <a:lstStyle/>
        <a:p>
          <a:endParaRPr lang="zh-CN" altLang="en-US"/>
        </a:p>
      </dgm:t>
    </dgm:pt>
    <dgm:pt modelId="{5EE26443-82F2-4076-A957-6731BCC4D88A}" type="pres">
      <dgm:prSet presAssocID="{6C2584E5-8BD6-4EDB-B7CA-F0F190558514}" presName="Name13" presStyleLbl="parChTrans1D2" presStyleIdx="2" presStyleCnt="19"/>
      <dgm:spPr/>
      <dgm:t>
        <a:bodyPr/>
        <a:lstStyle/>
        <a:p>
          <a:endParaRPr lang="zh-CN" altLang="en-US"/>
        </a:p>
      </dgm:t>
    </dgm:pt>
    <dgm:pt modelId="{F90669C2-ECE8-4253-9297-552995C2C30C}" type="pres">
      <dgm:prSet presAssocID="{F227134A-942C-457B-B6FB-93BCC495DB0E}" presName="childText" presStyleLbl="bgAcc1" presStyleIdx="2" presStyleCnt="19" custScaleX="249456" custLinFactNeighborX="-61363">
        <dgm:presLayoutVars>
          <dgm:bulletEnabled val="1"/>
        </dgm:presLayoutVars>
      </dgm:prSet>
      <dgm:spPr/>
      <dgm:t>
        <a:bodyPr/>
        <a:lstStyle/>
        <a:p>
          <a:endParaRPr lang="zh-CN" altLang="en-US"/>
        </a:p>
      </dgm:t>
    </dgm:pt>
    <dgm:pt modelId="{56DBA03A-7DD9-4051-9A2D-D6606EF19BE9}" type="pres">
      <dgm:prSet presAssocID="{BF3681D1-9E48-44A2-A941-0E6F1321705A}" presName="Name13" presStyleLbl="parChTrans1D2" presStyleIdx="3" presStyleCnt="19"/>
      <dgm:spPr/>
      <dgm:t>
        <a:bodyPr/>
        <a:lstStyle/>
        <a:p>
          <a:endParaRPr lang="zh-CN" altLang="en-US"/>
        </a:p>
      </dgm:t>
    </dgm:pt>
    <dgm:pt modelId="{13A33714-9D2C-4B3B-A72F-5385EE11BFF7}" type="pres">
      <dgm:prSet presAssocID="{2DAC7E2D-54F3-4EB2-8625-1C8C53FF9298}" presName="childText" presStyleLbl="bgAcc1" presStyleIdx="3" presStyleCnt="19" custScaleX="249456" custLinFactNeighborX="-61363">
        <dgm:presLayoutVars>
          <dgm:bulletEnabled val="1"/>
        </dgm:presLayoutVars>
      </dgm:prSet>
      <dgm:spPr/>
      <dgm:t>
        <a:bodyPr/>
        <a:lstStyle/>
        <a:p>
          <a:endParaRPr lang="zh-CN" altLang="en-US"/>
        </a:p>
      </dgm:t>
    </dgm:pt>
    <dgm:pt modelId="{330A0B99-DBED-4944-9538-F594AFB6AC04}" type="pres">
      <dgm:prSet presAssocID="{0CF39326-2E34-4CD3-9942-F24F5BC2862E}" presName="Name13" presStyleLbl="parChTrans1D2" presStyleIdx="4" presStyleCnt="19"/>
      <dgm:spPr/>
      <dgm:t>
        <a:bodyPr/>
        <a:lstStyle/>
        <a:p>
          <a:endParaRPr lang="zh-CN" altLang="en-US"/>
        </a:p>
      </dgm:t>
    </dgm:pt>
    <dgm:pt modelId="{5A564961-86BC-4B61-8381-6AAA8B232562}" type="pres">
      <dgm:prSet presAssocID="{3DF5EF2B-266F-48D7-91CB-4512322C19A1}" presName="childText" presStyleLbl="bgAcc1" presStyleIdx="4" presStyleCnt="19" custScaleX="249456" custLinFactNeighborX="-61363">
        <dgm:presLayoutVars>
          <dgm:bulletEnabled val="1"/>
        </dgm:presLayoutVars>
      </dgm:prSet>
      <dgm:spPr/>
      <dgm:t>
        <a:bodyPr/>
        <a:lstStyle/>
        <a:p>
          <a:endParaRPr lang="zh-CN" altLang="en-US"/>
        </a:p>
      </dgm:t>
    </dgm:pt>
    <dgm:pt modelId="{57F24005-85C2-4D5E-B0F1-76C09E5AB0B6}" type="pres">
      <dgm:prSet presAssocID="{EFEF7D2D-AF82-4DD2-9B10-A7E840C07D87}" presName="Name13" presStyleLbl="parChTrans1D2" presStyleIdx="5" presStyleCnt="19"/>
      <dgm:spPr/>
      <dgm:t>
        <a:bodyPr/>
        <a:lstStyle/>
        <a:p>
          <a:endParaRPr lang="zh-CN" altLang="en-US"/>
        </a:p>
      </dgm:t>
    </dgm:pt>
    <dgm:pt modelId="{5AC0E4F2-ACC3-48C7-AE7F-24E9EB336604}" type="pres">
      <dgm:prSet presAssocID="{10B44F07-CA7F-4D80-931C-891D9FB6F54A}" presName="childText" presStyleLbl="bgAcc1" presStyleIdx="5" presStyleCnt="19" custScaleX="249456" custLinFactNeighborX="-61363">
        <dgm:presLayoutVars>
          <dgm:bulletEnabled val="1"/>
        </dgm:presLayoutVars>
      </dgm:prSet>
      <dgm:spPr/>
      <dgm:t>
        <a:bodyPr/>
        <a:lstStyle/>
        <a:p>
          <a:endParaRPr lang="zh-CN" altLang="en-US"/>
        </a:p>
      </dgm:t>
    </dgm:pt>
    <dgm:pt modelId="{E2125E19-B1B5-4C84-9D38-FB82D9DD151A}" type="pres">
      <dgm:prSet presAssocID="{08BF0585-904F-4456-839C-08DB3EBE28FD}" presName="Name13" presStyleLbl="parChTrans1D2" presStyleIdx="6" presStyleCnt="19"/>
      <dgm:spPr/>
      <dgm:t>
        <a:bodyPr/>
        <a:lstStyle/>
        <a:p>
          <a:endParaRPr lang="zh-CN" altLang="en-US"/>
        </a:p>
      </dgm:t>
    </dgm:pt>
    <dgm:pt modelId="{302ED623-32CC-431B-8BF9-3716CB034A57}" type="pres">
      <dgm:prSet presAssocID="{A70ACEA2-3479-4B88-917F-36961F012028}" presName="childText" presStyleLbl="bgAcc1" presStyleIdx="6" presStyleCnt="19" custScaleX="249456" custLinFactNeighborX="-61363">
        <dgm:presLayoutVars>
          <dgm:bulletEnabled val="1"/>
        </dgm:presLayoutVars>
      </dgm:prSet>
      <dgm:spPr/>
      <dgm:t>
        <a:bodyPr/>
        <a:lstStyle/>
        <a:p>
          <a:endParaRPr lang="zh-CN" altLang="en-US"/>
        </a:p>
      </dgm:t>
    </dgm:pt>
    <dgm:pt modelId="{D6E06DE7-4326-4D03-B3F2-FCBB034D3604}" type="pres">
      <dgm:prSet presAssocID="{A552C2CD-46DB-4C43-8482-52A0446862D4}" presName="Name13" presStyleLbl="parChTrans1D2" presStyleIdx="7" presStyleCnt="19"/>
      <dgm:spPr/>
      <dgm:t>
        <a:bodyPr/>
        <a:lstStyle/>
        <a:p>
          <a:endParaRPr lang="zh-CN" altLang="en-US"/>
        </a:p>
      </dgm:t>
    </dgm:pt>
    <dgm:pt modelId="{F75E18BB-542A-4703-A55F-E26FF2860A5F}" type="pres">
      <dgm:prSet presAssocID="{70FAD3BE-6D74-458E-BB59-536D72D959A4}" presName="childText" presStyleLbl="bgAcc1" presStyleIdx="7" presStyleCnt="19" custScaleX="249456" custLinFactNeighborX="-61363">
        <dgm:presLayoutVars>
          <dgm:bulletEnabled val="1"/>
        </dgm:presLayoutVars>
      </dgm:prSet>
      <dgm:spPr/>
      <dgm:t>
        <a:bodyPr/>
        <a:lstStyle/>
        <a:p>
          <a:endParaRPr lang="zh-CN" altLang="en-US"/>
        </a:p>
      </dgm:t>
    </dgm:pt>
    <dgm:pt modelId="{29C998D3-D124-4758-86C8-4A9DCD133B43}" type="pres">
      <dgm:prSet presAssocID="{E1D0D350-23F1-4388-8519-4F3D6A29ADC0}" presName="root" presStyleCnt="0"/>
      <dgm:spPr>
        <a:scene3d>
          <a:camera prst="orthographicFront"/>
          <a:lightRig rig="threePt" dir="t"/>
        </a:scene3d>
        <a:sp3d>
          <a:bevelT/>
        </a:sp3d>
      </dgm:spPr>
      <dgm:t>
        <a:bodyPr/>
        <a:lstStyle/>
        <a:p>
          <a:endParaRPr lang="zh-CN" altLang="en-US"/>
        </a:p>
      </dgm:t>
    </dgm:pt>
    <dgm:pt modelId="{09CA2B83-A19F-4118-B31E-FF53D28A4485}" type="pres">
      <dgm:prSet presAssocID="{E1D0D350-23F1-4388-8519-4F3D6A29ADC0}" presName="rootComposite" presStyleCnt="0"/>
      <dgm:spPr>
        <a:scene3d>
          <a:camera prst="orthographicFront"/>
          <a:lightRig rig="threePt" dir="t"/>
        </a:scene3d>
        <a:sp3d>
          <a:bevelT/>
        </a:sp3d>
      </dgm:spPr>
      <dgm:t>
        <a:bodyPr/>
        <a:lstStyle/>
        <a:p>
          <a:endParaRPr lang="zh-CN" altLang="en-US"/>
        </a:p>
      </dgm:t>
    </dgm:pt>
    <dgm:pt modelId="{D5B32CF3-0DDC-458D-8545-91541A1DEB61}" type="pres">
      <dgm:prSet presAssocID="{E1D0D350-23F1-4388-8519-4F3D6A29ADC0}" presName="rootText" presStyleLbl="node1" presStyleIdx="1" presStyleCnt="3" custScaleX="166304" custLinFactNeighborY="-41099"/>
      <dgm:spPr/>
      <dgm:t>
        <a:bodyPr/>
        <a:lstStyle/>
        <a:p>
          <a:endParaRPr lang="zh-CN" altLang="en-US"/>
        </a:p>
      </dgm:t>
    </dgm:pt>
    <dgm:pt modelId="{79F0BED5-2526-415D-A061-DCDFC6C1B188}" type="pres">
      <dgm:prSet presAssocID="{E1D0D350-23F1-4388-8519-4F3D6A29ADC0}" presName="rootConnector" presStyleLbl="node1" presStyleIdx="1" presStyleCnt="3"/>
      <dgm:spPr/>
      <dgm:t>
        <a:bodyPr/>
        <a:lstStyle/>
        <a:p>
          <a:endParaRPr lang="zh-CN" altLang="en-US"/>
        </a:p>
      </dgm:t>
    </dgm:pt>
    <dgm:pt modelId="{FA016E97-1A28-4BDB-842C-E2C923889480}" type="pres">
      <dgm:prSet presAssocID="{E1D0D350-23F1-4388-8519-4F3D6A29ADC0}" presName="childShape" presStyleCnt="0"/>
      <dgm:spPr>
        <a:scene3d>
          <a:camera prst="orthographicFront"/>
          <a:lightRig rig="threePt" dir="t"/>
        </a:scene3d>
        <a:sp3d>
          <a:bevelT/>
        </a:sp3d>
      </dgm:spPr>
      <dgm:t>
        <a:bodyPr/>
        <a:lstStyle/>
        <a:p>
          <a:endParaRPr lang="zh-CN" altLang="en-US"/>
        </a:p>
      </dgm:t>
    </dgm:pt>
    <dgm:pt modelId="{1AB0D1F1-D1B7-4F53-BDC2-CDCF2490ACC4}" type="pres">
      <dgm:prSet presAssocID="{FBC44FD3-BC0A-428F-B9C7-2B2E7C33607B}" presName="Name13" presStyleLbl="parChTrans1D2" presStyleIdx="8" presStyleCnt="19"/>
      <dgm:spPr/>
      <dgm:t>
        <a:bodyPr/>
        <a:lstStyle/>
        <a:p>
          <a:endParaRPr lang="zh-CN" altLang="en-US"/>
        </a:p>
      </dgm:t>
    </dgm:pt>
    <dgm:pt modelId="{63F56275-D4CC-457C-9F24-1AF6860D8FB3}" type="pres">
      <dgm:prSet presAssocID="{6C18659C-5B9A-4B70-8EA8-62510FA5E3B7}" presName="childText" presStyleLbl="bgAcc1" presStyleIdx="8" presStyleCnt="19" custScaleX="249456">
        <dgm:presLayoutVars>
          <dgm:bulletEnabled val="1"/>
        </dgm:presLayoutVars>
      </dgm:prSet>
      <dgm:spPr/>
      <dgm:t>
        <a:bodyPr/>
        <a:lstStyle/>
        <a:p>
          <a:endParaRPr lang="zh-CN" altLang="en-US"/>
        </a:p>
      </dgm:t>
    </dgm:pt>
    <dgm:pt modelId="{FFB2BEB6-117A-4933-B54B-D636198EC0E0}" type="pres">
      <dgm:prSet presAssocID="{081A83F0-AE60-4E6C-9644-BCB46E630C23}" presName="Name13" presStyleLbl="parChTrans1D2" presStyleIdx="9" presStyleCnt="19"/>
      <dgm:spPr/>
      <dgm:t>
        <a:bodyPr/>
        <a:lstStyle/>
        <a:p>
          <a:endParaRPr lang="zh-CN" altLang="en-US"/>
        </a:p>
      </dgm:t>
    </dgm:pt>
    <dgm:pt modelId="{0686BF2D-117C-4E34-AB32-4AC3A1CFE4F5}" type="pres">
      <dgm:prSet presAssocID="{63119DFB-92B4-4C68-B42E-CCD11F002903}" presName="childText" presStyleLbl="bgAcc1" presStyleIdx="9" presStyleCnt="19" custScaleX="249456">
        <dgm:presLayoutVars>
          <dgm:bulletEnabled val="1"/>
        </dgm:presLayoutVars>
      </dgm:prSet>
      <dgm:spPr/>
      <dgm:t>
        <a:bodyPr/>
        <a:lstStyle/>
        <a:p>
          <a:endParaRPr lang="zh-CN" altLang="en-US"/>
        </a:p>
      </dgm:t>
    </dgm:pt>
    <dgm:pt modelId="{6AC492CF-6B9F-4A26-BC49-3F1ED036F63A}" type="pres">
      <dgm:prSet presAssocID="{55A7CD7F-828E-4A19-8FC2-BAE9AD2B7FCD}" presName="Name13" presStyleLbl="parChTrans1D2" presStyleIdx="10" presStyleCnt="19"/>
      <dgm:spPr/>
      <dgm:t>
        <a:bodyPr/>
        <a:lstStyle/>
        <a:p>
          <a:endParaRPr lang="zh-CN" altLang="en-US"/>
        </a:p>
      </dgm:t>
    </dgm:pt>
    <dgm:pt modelId="{A183172B-ECE0-433A-9B37-FD19FE34247C}" type="pres">
      <dgm:prSet presAssocID="{2577EED1-E534-420F-B40B-6E73222395A3}" presName="childText" presStyleLbl="bgAcc1" presStyleIdx="10" presStyleCnt="19" custScaleX="249456">
        <dgm:presLayoutVars>
          <dgm:bulletEnabled val="1"/>
        </dgm:presLayoutVars>
      </dgm:prSet>
      <dgm:spPr/>
      <dgm:t>
        <a:bodyPr/>
        <a:lstStyle/>
        <a:p>
          <a:endParaRPr lang="zh-CN" altLang="en-US"/>
        </a:p>
      </dgm:t>
    </dgm:pt>
    <dgm:pt modelId="{C2B0824D-4D2B-4C65-8335-360C8E9B56EE}" type="pres">
      <dgm:prSet presAssocID="{A791A77F-E023-4463-AAE7-4E910086D710}" presName="Name13" presStyleLbl="parChTrans1D2" presStyleIdx="11" presStyleCnt="19"/>
      <dgm:spPr/>
      <dgm:t>
        <a:bodyPr/>
        <a:lstStyle/>
        <a:p>
          <a:endParaRPr lang="zh-CN" altLang="en-US"/>
        </a:p>
      </dgm:t>
    </dgm:pt>
    <dgm:pt modelId="{76DD54A6-6C92-4D35-A55F-E6FFDF5A5E5E}" type="pres">
      <dgm:prSet presAssocID="{3A5E3E20-DC7E-40FE-9967-976A1022D210}" presName="childText" presStyleLbl="bgAcc1" presStyleIdx="11" presStyleCnt="19" custScaleX="249456">
        <dgm:presLayoutVars>
          <dgm:bulletEnabled val="1"/>
        </dgm:presLayoutVars>
      </dgm:prSet>
      <dgm:spPr/>
      <dgm:t>
        <a:bodyPr/>
        <a:lstStyle/>
        <a:p>
          <a:endParaRPr lang="zh-CN" altLang="en-US"/>
        </a:p>
      </dgm:t>
    </dgm:pt>
    <dgm:pt modelId="{73D7FB01-F951-40EC-AE78-A5E5892159CB}" type="pres">
      <dgm:prSet presAssocID="{089605EF-B994-4AD5-9638-2607A4D98791}" presName="Name13" presStyleLbl="parChTrans1D2" presStyleIdx="12" presStyleCnt="19"/>
      <dgm:spPr/>
      <dgm:t>
        <a:bodyPr/>
        <a:lstStyle/>
        <a:p>
          <a:endParaRPr lang="zh-CN" altLang="en-US"/>
        </a:p>
      </dgm:t>
    </dgm:pt>
    <dgm:pt modelId="{92C90545-D015-4816-B871-C09058C4DFF0}" type="pres">
      <dgm:prSet presAssocID="{ED5C4F0C-D685-4E41-A63D-D7A76D070272}" presName="childText" presStyleLbl="bgAcc1" presStyleIdx="12" presStyleCnt="19" custScaleX="249456">
        <dgm:presLayoutVars>
          <dgm:bulletEnabled val="1"/>
        </dgm:presLayoutVars>
      </dgm:prSet>
      <dgm:spPr/>
      <dgm:t>
        <a:bodyPr/>
        <a:lstStyle/>
        <a:p>
          <a:endParaRPr lang="zh-CN" altLang="en-US"/>
        </a:p>
      </dgm:t>
    </dgm:pt>
    <dgm:pt modelId="{35495B55-7BCB-4C5C-867E-1D2A62C99AB1}" type="pres">
      <dgm:prSet presAssocID="{23FB9EAC-45E8-4B12-883F-67870C48AA61}" presName="Name13" presStyleLbl="parChTrans1D2" presStyleIdx="13" presStyleCnt="19"/>
      <dgm:spPr/>
      <dgm:t>
        <a:bodyPr/>
        <a:lstStyle/>
        <a:p>
          <a:endParaRPr lang="zh-CN" altLang="en-US"/>
        </a:p>
      </dgm:t>
    </dgm:pt>
    <dgm:pt modelId="{679270C6-AC34-4798-838A-5287D4DFA4E5}" type="pres">
      <dgm:prSet presAssocID="{94D20C8A-6ACF-4859-A360-254D43C9B9FA}" presName="childText" presStyleLbl="bgAcc1" presStyleIdx="13" presStyleCnt="19" custScaleX="249456">
        <dgm:presLayoutVars>
          <dgm:bulletEnabled val="1"/>
        </dgm:presLayoutVars>
      </dgm:prSet>
      <dgm:spPr/>
      <dgm:t>
        <a:bodyPr/>
        <a:lstStyle/>
        <a:p>
          <a:endParaRPr lang="zh-CN" altLang="en-US"/>
        </a:p>
      </dgm:t>
    </dgm:pt>
    <dgm:pt modelId="{A55FCBED-A899-423E-B51C-8934FA683D74}" type="pres">
      <dgm:prSet presAssocID="{6C21BAFA-A6AE-459E-9E2D-F2183A0A1D68}" presName="root" presStyleCnt="0"/>
      <dgm:spPr>
        <a:scene3d>
          <a:camera prst="orthographicFront"/>
          <a:lightRig rig="threePt" dir="t"/>
        </a:scene3d>
        <a:sp3d>
          <a:bevelT/>
        </a:sp3d>
      </dgm:spPr>
      <dgm:t>
        <a:bodyPr/>
        <a:lstStyle/>
        <a:p>
          <a:endParaRPr lang="zh-CN" altLang="en-US"/>
        </a:p>
      </dgm:t>
    </dgm:pt>
    <dgm:pt modelId="{D9D0C086-4D13-433B-B9C9-45111538AE4B}" type="pres">
      <dgm:prSet presAssocID="{6C21BAFA-A6AE-459E-9E2D-F2183A0A1D68}" presName="rootComposite" presStyleCnt="0"/>
      <dgm:spPr>
        <a:scene3d>
          <a:camera prst="orthographicFront"/>
          <a:lightRig rig="threePt" dir="t"/>
        </a:scene3d>
        <a:sp3d>
          <a:bevelT/>
        </a:sp3d>
      </dgm:spPr>
      <dgm:t>
        <a:bodyPr/>
        <a:lstStyle/>
        <a:p>
          <a:endParaRPr lang="zh-CN" altLang="en-US"/>
        </a:p>
      </dgm:t>
    </dgm:pt>
    <dgm:pt modelId="{366488BB-037E-4A3A-A541-DC9590B9BB32}" type="pres">
      <dgm:prSet presAssocID="{6C21BAFA-A6AE-459E-9E2D-F2183A0A1D68}" presName="rootText" presStyleLbl="node1" presStyleIdx="2" presStyleCnt="3" custScaleX="166304" custLinFactNeighborX="49091" custLinFactNeighborY="-41099"/>
      <dgm:spPr/>
      <dgm:t>
        <a:bodyPr/>
        <a:lstStyle/>
        <a:p>
          <a:endParaRPr lang="zh-CN" altLang="en-US"/>
        </a:p>
      </dgm:t>
    </dgm:pt>
    <dgm:pt modelId="{3B5F3F7A-0152-496C-B809-492B4EB19563}" type="pres">
      <dgm:prSet presAssocID="{6C21BAFA-A6AE-459E-9E2D-F2183A0A1D68}" presName="rootConnector" presStyleLbl="node1" presStyleIdx="2" presStyleCnt="3"/>
      <dgm:spPr/>
      <dgm:t>
        <a:bodyPr/>
        <a:lstStyle/>
        <a:p>
          <a:endParaRPr lang="zh-CN" altLang="en-US"/>
        </a:p>
      </dgm:t>
    </dgm:pt>
    <dgm:pt modelId="{E1424CA5-BB80-4B38-89F6-2B9D4136D99C}" type="pres">
      <dgm:prSet presAssocID="{6C21BAFA-A6AE-459E-9E2D-F2183A0A1D68}" presName="childShape" presStyleCnt="0"/>
      <dgm:spPr>
        <a:scene3d>
          <a:camera prst="orthographicFront"/>
          <a:lightRig rig="threePt" dir="t"/>
        </a:scene3d>
        <a:sp3d>
          <a:bevelT/>
        </a:sp3d>
      </dgm:spPr>
      <dgm:t>
        <a:bodyPr/>
        <a:lstStyle/>
        <a:p>
          <a:endParaRPr lang="zh-CN" altLang="en-US"/>
        </a:p>
      </dgm:t>
    </dgm:pt>
    <dgm:pt modelId="{721DD8AF-030B-4F25-8A1A-DACA132BDCF9}" type="pres">
      <dgm:prSet presAssocID="{6001AFD5-4655-4B8A-B71F-BE516F0938CC}" presName="Name13" presStyleLbl="parChTrans1D2" presStyleIdx="14" presStyleCnt="19"/>
      <dgm:spPr/>
      <dgm:t>
        <a:bodyPr/>
        <a:lstStyle/>
        <a:p>
          <a:endParaRPr lang="zh-CN" altLang="en-US"/>
        </a:p>
      </dgm:t>
    </dgm:pt>
    <dgm:pt modelId="{79317198-EABA-4864-8D4E-22114ABFF17B}" type="pres">
      <dgm:prSet presAssocID="{32E16D0C-3E76-45F9-9024-8A6339776494}" presName="childText" presStyleLbl="bgAcc1" presStyleIdx="14" presStyleCnt="19" custScaleX="249456" custLinFactNeighborX="61363">
        <dgm:presLayoutVars>
          <dgm:bulletEnabled val="1"/>
        </dgm:presLayoutVars>
      </dgm:prSet>
      <dgm:spPr/>
      <dgm:t>
        <a:bodyPr/>
        <a:lstStyle/>
        <a:p>
          <a:endParaRPr lang="zh-CN" altLang="en-US"/>
        </a:p>
      </dgm:t>
    </dgm:pt>
    <dgm:pt modelId="{54E3D0AC-EA7B-4F18-BE1A-237856E80F29}" type="pres">
      <dgm:prSet presAssocID="{4C53B5D9-7191-4E58-A897-217621161D29}" presName="Name13" presStyleLbl="parChTrans1D2" presStyleIdx="15" presStyleCnt="19"/>
      <dgm:spPr/>
      <dgm:t>
        <a:bodyPr/>
        <a:lstStyle/>
        <a:p>
          <a:endParaRPr lang="zh-CN" altLang="en-US"/>
        </a:p>
      </dgm:t>
    </dgm:pt>
    <dgm:pt modelId="{DF06434B-C33D-46D0-BC06-5BE5607E5AE5}" type="pres">
      <dgm:prSet presAssocID="{04BF1F53-E6E8-4D71-87A8-CEFB77BCB4AC}" presName="childText" presStyleLbl="bgAcc1" presStyleIdx="15" presStyleCnt="19" custScaleX="249456" custLinFactNeighborX="61363">
        <dgm:presLayoutVars>
          <dgm:bulletEnabled val="1"/>
        </dgm:presLayoutVars>
      </dgm:prSet>
      <dgm:spPr/>
      <dgm:t>
        <a:bodyPr/>
        <a:lstStyle/>
        <a:p>
          <a:endParaRPr lang="zh-CN" altLang="en-US"/>
        </a:p>
      </dgm:t>
    </dgm:pt>
    <dgm:pt modelId="{AE425CAC-FEB1-4169-BCC5-AB07208AB0C2}" type="pres">
      <dgm:prSet presAssocID="{57B5FDA9-AD52-4CB6-AC5F-29EDBECEB9FB}" presName="Name13" presStyleLbl="parChTrans1D2" presStyleIdx="16" presStyleCnt="19"/>
      <dgm:spPr/>
      <dgm:t>
        <a:bodyPr/>
        <a:lstStyle/>
        <a:p>
          <a:endParaRPr lang="zh-CN" altLang="en-US"/>
        </a:p>
      </dgm:t>
    </dgm:pt>
    <dgm:pt modelId="{BE5530D8-3EC1-4517-9E0F-06EFC1AFE4B2}" type="pres">
      <dgm:prSet presAssocID="{0BADC094-4D2F-4875-954C-06FAFFE7ED74}" presName="childText" presStyleLbl="bgAcc1" presStyleIdx="16" presStyleCnt="19" custScaleX="249456" custLinFactNeighborX="61363">
        <dgm:presLayoutVars>
          <dgm:bulletEnabled val="1"/>
        </dgm:presLayoutVars>
      </dgm:prSet>
      <dgm:spPr/>
      <dgm:t>
        <a:bodyPr/>
        <a:lstStyle/>
        <a:p>
          <a:endParaRPr lang="zh-CN" altLang="en-US"/>
        </a:p>
      </dgm:t>
    </dgm:pt>
    <dgm:pt modelId="{555DBB1D-43D8-4AEE-A446-326D92FD9C1C}" type="pres">
      <dgm:prSet presAssocID="{39D3B4C6-0D45-4AFC-9009-AB3BD484F200}" presName="Name13" presStyleLbl="parChTrans1D2" presStyleIdx="17" presStyleCnt="19"/>
      <dgm:spPr/>
      <dgm:t>
        <a:bodyPr/>
        <a:lstStyle/>
        <a:p>
          <a:endParaRPr lang="zh-CN" altLang="en-US"/>
        </a:p>
      </dgm:t>
    </dgm:pt>
    <dgm:pt modelId="{60B912E4-D26E-42AA-AF51-2A0BAC79A9C7}" type="pres">
      <dgm:prSet presAssocID="{2D0B16AF-B0F7-4D4E-9CD9-95C6F40EADEB}" presName="childText" presStyleLbl="bgAcc1" presStyleIdx="17" presStyleCnt="19" custScaleX="249456" custLinFactNeighborX="61363">
        <dgm:presLayoutVars>
          <dgm:bulletEnabled val="1"/>
        </dgm:presLayoutVars>
      </dgm:prSet>
      <dgm:spPr/>
      <dgm:t>
        <a:bodyPr/>
        <a:lstStyle/>
        <a:p>
          <a:endParaRPr lang="zh-CN" altLang="en-US"/>
        </a:p>
      </dgm:t>
    </dgm:pt>
    <dgm:pt modelId="{B438D52B-1FCF-4CA3-94D8-1DF37C843B94}" type="pres">
      <dgm:prSet presAssocID="{4DE047EF-FDDC-47C6-80E8-07DBBBE0ACAF}" presName="Name13" presStyleLbl="parChTrans1D2" presStyleIdx="18" presStyleCnt="19"/>
      <dgm:spPr/>
      <dgm:t>
        <a:bodyPr/>
        <a:lstStyle/>
        <a:p>
          <a:endParaRPr lang="zh-CN" altLang="en-US"/>
        </a:p>
      </dgm:t>
    </dgm:pt>
    <dgm:pt modelId="{B424B89F-4A5D-4249-85C2-7F927A9B9652}" type="pres">
      <dgm:prSet presAssocID="{3829B1FA-7F4F-4D92-876B-9D0FE175AB0F}" presName="childText" presStyleLbl="bgAcc1" presStyleIdx="18" presStyleCnt="19" custScaleX="249456" custLinFactNeighborX="61363">
        <dgm:presLayoutVars>
          <dgm:bulletEnabled val="1"/>
        </dgm:presLayoutVars>
      </dgm:prSet>
      <dgm:spPr/>
      <dgm:t>
        <a:bodyPr/>
        <a:lstStyle/>
        <a:p>
          <a:endParaRPr lang="zh-CN" altLang="en-US"/>
        </a:p>
      </dgm:t>
    </dgm:pt>
  </dgm:ptLst>
  <dgm:cxnLst>
    <dgm:cxn modelId="{0B23D8A2-0ACA-4645-AB69-7B917FC56CAC}" srcId="{0405B9E8-0B20-4C7D-A2CE-503F7E1D2F5A}" destId="{319D617D-774F-4897-B3A8-AFBDD40101D2}" srcOrd="0" destOrd="0" parTransId="{78AFB5FE-F82C-47B0-A6AA-2138B2F8BDBE}" sibTransId="{61AAF271-59E1-458A-AB55-FE17012D6B7F}"/>
    <dgm:cxn modelId="{FB8274F3-8218-4F59-9627-BD0FA3955836}" type="presOf" srcId="{23FB9EAC-45E8-4B12-883F-67870C48AA61}" destId="{35495B55-7BCB-4C5C-867E-1D2A62C99AB1}" srcOrd="0" destOrd="0" presId="urn:microsoft.com/office/officeart/2005/8/layout/hierarchy3#1"/>
    <dgm:cxn modelId="{7F38CF76-9240-4A76-8771-79D382C81997}" type="presOf" srcId="{2D0B16AF-B0F7-4D4E-9CD9-95C6F40EADEB}" destId="{60B912E4-D26E-42AA-AF51-2A0BAC79A9C7}" srcOrd="0" destOrd="0" presId="urn:microsoft.com/office/officeart/2005/8/layout/hierarchy3#1"/>
    <dgm:cxn modelId="{0F6C65F0-8043-4542-8872-5AB38F87451D}" type="presOf" srcId="{319D617D-774F-4897-B3A8-AFBDD40101D2}" destId="{587A6C63-7D1E-42A2-9752-8DF7D1AA1303}" srcOrd="0" destOrd="0" presId="urn:microsoft.com/office/officeart/2005/8/layout/hierarchy3#1"/>
    <dgm:cxn modelId="{C65F5FD9-BE05-4BB6-86D4-1529BF035757}" type="presOf" srcId="{0405B9E8-0B20-4C7D-A2CE-503F7E1D2F5A}" destId="{4712DA58-7370-4F3D-9BE0-B7EEA8B5A776}" srcOrd="0" destOrd="0" presId="urn:microsoft.com/office/officeart/2005/8/layout/hierarchy3#1"/>
    <dgm:cxn modelId="{2DD841E2-5206-4F3B-8361-A8E18E80FEF3}" type="presOf" srcId="{94D20C8A-6ACF-4859-A360-254D43C9B9FA}" destId="{679270C6-AC34-4798-838A-5287D4DFA4E5}" srcOrd="0" destOrd="0" presId="urn:microsoft.com/office/officeart/2005/8/layout/hierarchy3#1"/>
    <dgm:cxn modelId="{BC877C67-E59C-4890-BCBE-22CC572ED0E7}" type="presOf" srcId="{3DF5EF2B-266F-48D7-91CB-4512322C19A1}" destId="{5A564961-86BC-4B61-8381-6AAA8B232562}" srcOrd="0" destOrd="0" presId="urn:microsoft.com/office/officeart/2005/8/layout/hierarchy3#1"/>
    <dgm:cxn modelId="{32C6D6B5-60D5-4944-B825-C4DBBEBB6E5C}" type="presOf" srcId="{E1D0D350-23F1-4388-8519-4F3D6A29ADC0}" destId="{D5B32CF3-0DDC-458D-8545-91541A1DEB61}" srcOrd="0" destOrd="0" presId="urn:microsoft.com/office/officeart/2005/8/layout/hierarchy3#1"/>
    <dgm:cxn modelId="{75815141-041B-4F3B-86BC-86018B7C25EA}" type="presOf" srcId="{3A5E3E20-DC7E-40FE-9967-976A1022D210}" destId="{76DD54A6-6C92-4D35-A55F-E6FFDF5A5E5E}" srcOrd="0" destOrd="0" presId="urn:microsoft.com/office/officeart/2005/8/layout/hierarchy3#1"/>
    <dgm:cxn modelId="{3FAFE501-F42F-4DF9-9DD4-014B764782A5}" type="presOf" srcId="{04BF1F53-E6E8-4D71-87A8-CEFB77BCB4AC}" destId="{DF06434B-C33D-46D0-BC06-5BE5607E5AE5}" srcOrd="0" destOrd="0" presId="urn:microsoft.com/office/officeart/2005/8/layout/hierarchy3#1"/>
    <dgm:cxn modelId="{48D07EFF-9FF0-492C-9F3C-7F79A50F1EE9}" type="presOf" srcId="{A791A77F-E023-4463-AAE7-4E910086D710}" destId="{C2B0824D-4D2B-4C65-8335-360C8E9B56EE}" srcOrd="0" destOrd="0" presId="urn:microsoft.com/office/officeart/2005/8/layout/hierarchy3#1"/>
    <dgm:cxn modelId="{AEF47BDB-AD79-4776-9E6F-5C6B5F7D3F95}" srcId="{E1D0D350-23F1-4388-8519-4F3D6A29ADC0}" destId="{6C18659C-5B9A-4B70-8EA8-62510FA5E3B7}" srcOrd="0" destOrd="0" parTransId="{FBC44FD3-BC0A-428F-B9C7-2B2E7C33607B}" sibTransId="{72DA39FB-5887-41CD-B346-571BBE58BF2B}"/>
    <dgm:cxn modelId="{7B7BB274-CCAB-49D4-A280-4288A88AD66A}" srcId="{319D617D-774F-4897-B3A8-AFBDD40101D2}" destId="{A70ACEA2-3479-4B88-917F-36961F012028}" srcOrd="6" destOrd="0" parTransId="{08BF0585-904F-4456-839C-08DB3EBE28FD}" sibTransId="{8CF14FD7-F4ED-4AC5-962C-027A5DD374C1}"/>
    <dgm:cxn modelId="{01AAECE1-FC29-4C23-8AB2-9F58073B231E}" srcId="{319D617D-774F-4897-B3A8-AFBDD40101D2}" destId="{70FAD3BE-6D74-458E-BB59-536D72D959A4}" srcOrd="7" destOrd="0" parTransId="{A552C2CD-46DB-4C43-8482-52A0446862D4}" sibTransId="{532FD264-D99F-41C7-8EFC-66A621CC7A83}"/>
    <dgm:cxn modelId="{236FEEF4-9F54-4272-B4CB-49A111D348A7}" type="presOf" srcId="{2577EED1-E534-420F-B40B-6E73222395A3}" destId="{A183172B-ECE0-433A-9B37-FD19FE34247C}" srcOrd="0" destOrd="0" presId="urn:microsoft.com/office/officeart/2005/8/layout/hierarchy3#1"/>
    <dgm:cxn modelId="{7690353C-1828-4D3A-9DF6-7DCAE6DF88EC}" type="presOf" srcId="{0BADC094-4D2F-4875-954C-06FAFFE7ED74}" destId="{BE5530D8-3EC1-4517-9E0F-06EFC1AFE4B2}" srcOrd="0" destOrd="0" presId="urn:microsoft.com/office/officeart/2005/8/layout/hierarchy3#1"/>
    <dgm:cxn modelId="{BF4E1AE8-17FD-47D3-A9A9-F33622EBE665}" srcId="{E1D0D350-23F1-4388-8519-4F3D6A29ADC0}" destId="{63119DFB-92B4-4C68-B42E-CCD11F002903}" srcOrd="1" destOrd="0" parTransId="{081A83F0-AE60-4E6C-9644-BCB46E630C23}" sibTransId="{A2EF6B29-06F0-435E-8EC0-6909721A487B}"/>
    <dgm:cxn modelId="{D3AF092A-B530-4E8B-A784-971B357EE5F7}" type="presOf" srcId="{FCAD6E1F-2677-4E8E-9A9C-E94492F577A1}" destId="{DEEE3D99-1418-4421-AABC-FEA9BC301375}" srcOrd="0" destOrd="0" presId="urn:microsoft.com/office/officeart/2005/8/layout/hierarchy3#1"/>
    <dgm:cxn modelId="{325FAEE5-6160-4367-A2A4-1733F7109374}" type="presOf" srcId="{319D617D-774F-4897-B3A8-AFBDD40101D2}" destId="{780FBAC9-2024-46FE-8A2A-3C6292514575}" srcOrd="1" destOrd="0" presId="urn:microsoft.com/office/officeart/2005/8/layout/hierarchy3#1"/>
    <dgm:cxn modelId="{4834F934-241B-4C6B-A7BD-C534E2000CC8}" srcId="{319D617D-774F-4897-B3A8-AFBDD40101D2}" destId="{468ECFA4-87BC-490B-83CF-02BCAF097FF7}" srcOrd="0" destOrd="0" parTransId="{BDE4FA44-5FC6-423E-8A87-F355EAC854B1}" sibTransId="{069DC8DE-83B3-42F6-A29E-C7A1D5F29DBA}"/>
    <dgm:cxn modelId="{D2107989-DF82-4AEA-8DF7-313BA19F8DD5}" type="presOf" srcId="{6C21BAFA-A6AE-459E-9E2D-F2183A0A1D68}" destId="{3B5F3F7A-0152-496C-B809-492B4EB19563}" srcOrd="1" destOrd="0" presId="urn:microsoft.com/office/officeart/2005/8/layout/hierarchy3#1"/>
    <dgm:cxn modelId="{C22CD02D-C71C-4F43-A6F9-975F45DBCC05}" type="presOf" srcId="{3829B1FA-7F4F-4D92-876B-9D0FE175AB0F}" destId="{B424B89F-4A5D-4249-85C2-7F927A9B9652}" srcOrd="0" destOrd="0" presId="urn:microsoft.com/office/officeart/2005/8/layout/hierarchy3#1"/>
    <dgm:cxn modelId="{783B4BE9-DF01-4C93-A676-A1DA2008641B}" srcId="{6C21BAFA-A6AE-459E-9E2D-F2183A0A1D68}" destId="{32E16D0C-3E76-45F9-9024-8A6339776494}" srcOrd="0" destOrd="0" parTransId="{6001AFD5-4655-4B8A-B71F-BE516F0938CC}" sibTransId="{558D5D98-8034-40C3-93C2-725402923F42}"/>
    <dgm:cxn modelId="{13799C8B-E743-4FB2-9EFB-DE7C48233E37}" type="presOf" srcId="{4C53B5D9-7191-4E58-A897-217621161D29}" destId="{54E3D0AC-EA7B-4F18-BE1A-237856E80F29}" srcOrd="0" destOrd="0" presId="urn:microsoft.com/office/officeart/2005/8/layout/hierarchy3#1"/>
    <dgm:cxn modelId="{FA6E34AC-8A77-491A-BBB4-27CF8D0AE09D}" type="presOf" srcId="{4DE047EF-FDDC-47C6-80E8-07DBBBE0ACAF}" destId="{B438D52B-1FCF-4CA3-94D8-1DF37C843B94}" srcOrd="0" destOrd="0" presId="urn:microsoft.com/office/officeart/2005/8/layout/hierarchy3#1"/>
    <dgm:cxn modelId="{4C76EB74-4315-4AE7-997C-4464DDD88B2E}" type="presOf" srcId="{468ECFA4-87BC-490B-83CF-02BCAF097FF7}" destId="{1E67D84F-1E41-49D3-9B99-4930FFB67C47}" srcOrd="0" destOrd="0" presId="urn:microsoft.com/office/officeart/2005/8/layout/hierarchy3#1"/>
    <dgm:cxn modelId="{6EE6D8B7-FF9C-4536-9A5E-6CA5FC45553F}" type="presOf" srcId="{FBC44FD3-BC0A-428F-B9C7-2B2E7C33607B}" destId="{1AB0D1F1-D1B7-4F53-BDC2-CDCF2490ACC4}" srcOrd="0" destOrd="0" presId="urn:microsoft.com/office/officeart/2005/8/layout/hierarchy3#1"/>
    <dgm:cxn modelId="{AAA1A517-8A35-40B7-AAF3-1CEFCF8C35FB}" type="presOf" srcId="{BF3681D1-9E48-44A2-A941-0E6F1321705A}" destId="{56DBA03A-7DD9-4051-9A2D-D6606EF19BE9}" srcOrd="0" destOrd="0" presId="urn:microsoft.com/office/officeart/2005/8/layout/hierarchy3#1"/>
    <dgm:cxn modelId="{62DDE467-ABBC-4CE4-942A-384108B9738A}" type="presOf" srcId="{A552C2CD-46DB-4C43-8482-52A0446862D4}" destId="{D6E06DE7-4326-4D03-B3F2-FCBB034D3604}" srcOrd="0" destOrd="0" presId="urn:microsoft.com/office/officeart/2005/8/layout/hierarchy3#1"/>
    <dgm:cxn modelId="{E385B3E6-8C2B-4C5D-95F2-A2BCCFDA792B}" type="presOf" srcId="{0CF39326-2E34-4CD3-9942-F24F5BC2862E}" destId="{330A0B99-DBED-4944-9538-F594AFB6AC04}" srcOrd="0" destOrd="0" presId="urn:microsoft.com/office/officeart/2005/8/layout/hierarchy3#1"/>
    <dgm:cxn modelId="{BC0904A5-8101-4823-8D6E-594559CC42FC}" type="presOf" srcId="{08BF0585-904F-4456-839C-08DB3EBE28FD}" destId="{E2125E19-B1B5-4C84-9D38-FB82D9DD151A}" srcOrd="0" destOrd="0" presId="urn:microsoft.com/office/officeart/2005/8/layout/hierarchy3#1"/>
    <dgm:cxn modelId="{F989960B-4AEF-44CC-B464-698F26EA166C}" type="presOf" srcId="{55A7CD7F-828E-4A19-8FC2-BAE9AD2B7FCD}" destId="{6AC492CF-6B9F-4A26-BC49-3F1ED036F63A}" srcOrd="0" destOrd="0" presId="urn:microsoft.com/office/officeart/2005/8/layout/hierarchy3#1"/>
    <dgm:cxn modelId="{9AC04AC7-BF9E-4E34-8E12-D811CAB0B026}" srcId="{6C21BAFA-A6AE-459E-9E2D-F2183A0A1D68}" destId="{2D0B16AF-B0F7-4D4E-9CD9-95C6F40EADEB}" srcOrd="3" destOrd="0" parTransId="{39D3B4C6-0D45-4AFC-9009-AB3BD484F200}" sibTransId="{D21DB64A-348D-4426-BE87-5FC5A7EF7EF6}"/>
    <dgm:cxn modelId="{432FD7B6-5A04-4968-A182-2A029F0E794A}" srcId="{E1D0D350-23F1-4388-8519-4F3D6A29ADC0}" destId="{2577EED1-E534-420F-B40B-6E73222395A3}" srcOrd="2" destOrd="0" parTransId="{55A7CD7F-828E-4A19-8FC2-BAE9AD2B7FCD}" sibTransId="{3C748FD7-D46F-4385-89E5-E967F71085F8}"/>
    <dgm:cxn modelId="{D469EC1D-69A3-470F-BD45-784C22E28D76}" type="presOf" srcId="{63119DFB-92B4-4C68-B42E-CCD11F002903}" destId="{0686BF2D-117C-4E34-AB32-4AC3A1CFE4F5}" srcOrd="0" destOrd="0" presId="urn:microsoft.com/office/officeart/2005/8/layout/hierarchy3#1"/>
    <dgm:cxn modelId="{58BC2881-2AA4-48C5-8445-81C643D7ED98}" type="presOf" srcId="{39D3B4C6-0D45-4AFC-9009-AB3BD484F200}" destId="{555DBB1D-43D8-4AEE-A446-326D92FD9C1C}" srcOrd="0" destOrd="0" presId="urn:microsoft.com/office/officeart/2005/8/layout/hierarchy3#1"/>
    <dgm:cxn modelId="{B393571A-855D-459A-9FA1-E62F89A903D1}" srcId="{319D617D-774F-4897-B3A8-AFBDD40101D2}" destId="{F227134A-942C-457B-B6FB-93BCC495DB0E}" srcOrd="2" destOrd="0" parTransId="{6C2584E5-8BD6-4EDB-B7CA-F0F190558514}" sibTransId="{3932F965-0768-4FB6-9A9B-983C6401FA02}"/>
    <dgm:cxn modelId="{443C126E-D698-4B59-8BD4-2DABB20D2746}" type="presOf" srcId="{2DAC7E2D-54F3-4EB2-8625-1C8C53FF9298}" destId="{13A33714-9D2C-4B3B-A72F-5385EE11BFF7}" srcOrd="0" destOrd="0" presId="urn:microsoft.com/office/officeart/2005/8/layout/hierarchy3#1"/>
    <dgm:cxn modelId="{0571E16B-8D53-418E-83E6-D4315F9F9536}" type="presOf" srcId="{089605EF-B994-4AD5-9638-2607A4D98791}" destId="{73D7FB01-F951-40EC-AE78-A5E5892159CB}" srcOrd="0" destOrd="0" presId="urn:microsoft.com/office/officeart/2005/8/layout/hierarchy3#1"/>
    <dgm:cxn modelId="{57903DC8-5465-49A2-98E8-127C079FDBA7}" srcId="{6C21BAFA-A6AE-459E-9E2D-F2183A0A1D68}" destId="{04BF1F53-E6E8-4D71-87A8-CEFB77BCB4AC}" srcOrd="1" destOrd="0" parTransId="{4C53B5D9-7191-4E58-A897-217621161D29}" sibTransId="{7933E6E7-0497-4F50-9F4B-61BA2DA2A941}"/>
    <dgm:cxn modelId="{B44BE348-2100-4B13-859F-D24979728B7B}" srcId="{319D617D-774F-4897-B3A8-AFBDD40101D2}" destId="{10B44F07-CA7F-4D80-931C-891D9FB6F54A}" srcOrd="5" destOrd="0" parTransId="{EFEF7D2D-AF82-4DD2-9B10-A7E840C07D87}" sibTransId="{70095CDA-9D3B-43E8-9F3D-0A21BB60BF20}"/>
    <dgm:cxn modelId="{6D3F774A-208F-481D-8887-E28D8F2D19EF}" type="presOf" srcId="{6001AFD5-4655-4B8A-B71F-BE516F0938CC}" destId="{721DD8AF-030B-4F25-8A1A-DACA132BDCF9}" srcOrd="0" destOrd="0" presId="urn:microsoft.com/office/officeart/2005/8/layout/hierarchy3#1"/>
    <dgm:cxn modelId="{625D4484-1FD4-4968-ACDB-0D19053D5FD4}" type="presOf" srcId="{32E16D0C-3E76-45F9-9024-8A6339776494}" destId="{79317198-EABA-4864-8D4E-22114ABFF17B}" srcOrd="0" destOrd="0" presId="urn:microsoft.com/office/officeart/2005/8/layout/hierarchy3#1"/>
    <dgm:cxn modelId="{FCC05137-DEFE-499F-8372-E1074E41C99A}" type="presOf" srcId="{6C2584E5-8BD6-4EDB-B7CA-F0F190558514}" destId="{5EE26443-82F2-4076-A957-6731BCC4D88A}" srcOrd="0" destOrd="0" presId="urn:microsoft.com/office/officeart/2005/8/layout/hierarchy3#1"/>
    <dgm:cxn modelId="{3929D026-B816-4D39-BF5A-9E81E7A643B0}" type="presOf" srcId="{6C21BAFA-A6AE-459E-9E2D-F2183A0A1D68}" destId="{366488BB-037E-4A3A-A541-DC9590B9BB32}" srcOrd="0" destOrd="0" presId="urn:microsoft.com/office/officeart/2005/8/layout/hierarchy3#1"/>
    <dgm:cxn modelId="{DFE6FD5C-F8DE-42E1-9244-13B7B843A82D}" type="presOf" srcId="{BDE4FA44-5FC6-423E-8A87-F355EAC854B1}" destId="{7FADC1D8-83DA-4106-A365-BEB0BFC10087}" srcOrd="0" destOrd="0" presId="urn:microsoft.com/office/officeart/2005/8/layout/hierarchy3#1"/>
    <dgm:cxn modelId="{29E444D3-E1C5-48F9-B919-E0FF9B0067CE}" srcId="{319D617D-774F-4897-B3A8-AFBDD40101D2}" destId="{2DAC7E2D-54F3-4EB2-8625-1C8C53FF9298}" srcOrd="3" destOrd="0" parTransId="{BF3681D1-9E48-44A2-A941-0E6F1321705A}" sibTransId="{C6275FD2-E93F-4097-8973-4D32DC76812F}"/>
    <dgm:cxn modelId="{C01390CC-3EC7-4F84-BD2D-6BE8E187B1F0}" type="presOf" srcId="{57B5FDA9-AD52-4CB6-AC5F-29EDBECEB9FB}" destId="{AE425CAC-FEB1-4169-BCC5-AB07208AB0C2}" srcOrd="0" destOrd="0" presId="urn:microsoft.com/office/officeart/2005/8/layout/hierarchy3#1"/>
    <dgm:cxn modelId="{98A9C350-DDD2-407C-855A-6AF4679A0506}" srcId="{6C21BAFA-A6AE-459E-9E2D-F2183A0A1D68}" destId="{0BADC094-4D2F-4875-954C-06FAFFE7ED74}" srcOrd="2" destOrd="0" parTransId="{57B5FDA9-AD52-4CB6-AC5F-29EDBECEB9FB}" sibTransId="{7E62EA97-DB7E-4D96-8CE5-0B851265EAF6}"/>
    <dgm:cxn modelId="{17639A39-D9D9-4FEB-8CF0-CC07BFA4FE8D}" srcId="{319D617D-774F-4897-B3A8-AFBDD40101D2}" destId="{FCAD6E1F-2677-4E8E-9A9C-E94492F577A1}" srcOrd="1" destOrd="0" parTransId="{35AAC33B-2BFD-42F9-BA10-9D9F1AE869BA}" sibTransId="{C1EEC5A6-B109-42E8-B857-12F13D457E6B}"/>
    <dgm:cxn modelId="{682EA28E-3C13-49F2-A6A4-1535E317CF04}" srcId="{E1D0D350-23F1-4388-8519-4F3D6A29ADC0}" destId="{ED5C4F0C-D685-4E41-A63D-D7A76D070272}" srcOrd="4" destOrd="0" parTransId="{089605EF-B994-4AD5-9638-2607A4D98791}" sibTransId="{65F5A832-7210-4A33-869D-6DDD1549522E}"/>
    <dgm:cxn modelId="{6EAE5836-5941-458D-8421-D0D9DA225BF2}" type="presOf" srcId="{ED5C4F0C-D685-4E41-A63D-D7A76D070272}" destId="{92C90545-D015-4816-B871-C09058C4DFF0}" srcOrd="0" destOrd="0" presId="urn:microsoft.com/office/officeart/2005/8/layout/hierarchy3#1"/>
    <dgm:cxn modelId="{D573B77E-DEEA-4FC6-97CC-159516970DFE}" type="presOf" srcId="{EFEF7D2D-AF82-4DD2-9B10-A7E840C07D87}" destId="{57F24005-85C2-4D5E-B0F1-76C09E5AB0B6}" srcOrd="0" destOrd="0" presId="urn:microsoft.com/office/officeart/2005/8/layout/hierarchy3#1"/>
    <dgm:cxn modelId="{0FD5C8A4-1834-47EF-A989-1F0DD5C64487}" srcId="{0405B9E8-0B20-4C7D-A2CE-503F7E1D2F5A}" destId="{6C21BAFA-A6AE-459E-9E2D-F2183A0A1D68}" srcOrd="2" destOrd="0" parTransId="{FB15063A-28C0-4DBC-A23E-00C8840C408D}" sibTransId="{05CACE25-C06E-40E5-9728-8D0593853890}"/>
    <dgm:cxn modelId="{AFF148B7-28B2-4D71-AF4C-ACA399C37E98}" srcId="{319D617D-774F-4897-B3A8-AFBDD40101D2}" destId="{3DF5EF2B-266F-48D7-91CB-4512322C19A1}" srcOrd="4" destOrd="0" parTransId="{0CF39326-2E34-4CD3-9942-F24F5BC2862E}" sibTransId="{8DD99FCC-22AC-45D1-9EEA-A90E1E8413FE}"/>
    <dgm:cxn modelId="{C11F0E2C-0383-440B-8597-B81F2A70DE80}" type="presOf" srcId="{081A83F0-AE60-4E6C-9644-BCB46E630C23}" destId="{FFB2BEB6-117A-4933-B54B-D636198EC0E0}" srcOrd="0" destOrd="0" presId="urn:microsoft.com/office/officeart/2005/8/layout/hierarchy3#1"/>
    <dgm:cxn modelId="{0BC7EBE4-19CA-4F60-8747-558F1C6D2541}" srcId="{E1D0D350-23F1-4388-8519-4F3D6A29ADC0}" destId="{94D20C8A-6ACF-4859-A360-254D43C9B9FA}" srcOrd="5" destOrd="0" parTransId="{23FB9EAC-45E8-4B12-883F-67870C48AA61}" sibTransId="{398FB9FC-D587-492D-9160-B2B402456E97}"/>
    <dgm:cxn modelId="{466CAD77-C442-4A4B-9B45-401E20F4A0A2}" type="presOf" srcId="{6C18659C-5B9A-4B70-8EA8-62510FA5E3B7}" destId="{63F56275-D4CC-457C-9F24-1AF6860D8FB3}" srcOrd="0" destOrd="0" presId="urn:microsoft.com/office/officeart/2005/8/layout/hierarchy3#1"/>
    <dgm:cxn modelId="{08747C95-3E54-4AF4-B808-0FF581882B4D}" srcId="{6C21BAFA-A6AE-459E-9E2D-F2183A0A1D68}" destId="{3829B1FA-7F4F-4D92-876B-9D0FE175AB0F}" srcOrd="4" destOrd="0" parTransId="{4DE047EF-FDDC-47C6-80E8-07DBBBE0ACAF}" sibTransId="{ABB9FCF9-945E-4D8F-A4B9-99221AE86B16}"/>
    <dgm:cxn modelId="{2A6D11BF-610C-46DB-9162-6D949777BB41}" type="presOf" srcId="{F227134A-942C-457B-B6FB-93BCC495DB0E}" destId="{F90669C2-ECE8-4253-9297-552995C2C30C}" srcOrd="0" destOrd="0" presId="urn:microsoft.com/office/officeart/2005/8/layout/hierarchy3#1"/>
    <dgm:cxn modelId="{CEA96B7C-249F-42AD-99AD-29DCE196E6EF}" type="presOf" srcId="{35AAC33B-2BFD-42F9-BA10-9D9F1AE869BA}" destId="{2568FE5D-D76F-4EE2-9809-B44355E1E849}" srcOrd="0" destOrd="0" presId="urn:microsoft.com/office/officeart/2005/8/layout/hierarchy3#1"/>
    <dgm:cxn modelId="{1BE03686-4B0A-4E4F-96D1-2B32358E2619}" type="presOf" srcId="{10B44F07-CA7F-4D80-931C-891D9FB6F54A}" destId="{5AC0E4F2-ACC3-48C7-AE7F-24E9EB336604}" srcOrd="0" destOrd="0" presId="urn:microsoft.com/office/officeart/2005/8/layout/hierarchy3#1"/>
    <dgm:cxn modelId="{75D1269E-8FAF-496E-A99A-F3FB52326021}" type="presOf" srcId="{A70ACEA2-3479-4B88-917F-36961F012028}" destId="{302ED623-32CC-431B-8BF9-3716CB034A57}" srcOrd="0" destOrd="0" presId="urn:microsoft.com/office/officeart/2005/8/layout/hierarchy3#1"/>
    <dgm:cxn modelId="{418C6D8D-86E2-4B05-80E0-3C07378161EC}" srcId="{E1D0D350-23F1-4388-8519-4F3D6A29ADC0}" destId="{3A5E3E20-DC7E-40FE-9967-976A1022D210}" srcOrd="3" destOrd="0" parTransId="{A791A77F-E023-4463-AAE7-4E910086D710}" sibTransId="{689A4E21-F823-488B-AC70-A300DB8387D3}"/>
    <dgm:cxn modelId="{B6704831-373C-4B3E-A0C2-68941AD25ECD}" type="presOf" srcId="{70FAD3BE-6D74-458E-BB59-536D72D959A4}" destId="{F75E18BB-542A-4703-A55F-E26FF2860A5F}" srcOrd="0" destOrd="0" presId="urn:microsoft.com/office/officeart/2005/8/layout/hierarchy3#1"/>
    <dgm:cxn modelId="{601EF3A8-9B65-4067-8BF8-C21EBC605690}" srcId="{0405B9E8-0B20-4C7D-A2CE-503F7E1D2F5A}" destId="{E1D0D350-23F1-4388-8519-4F3D6A29ADC0}" srcOrd="1" destOrd="0" parTransId="{E39079DC-DA92-4640-9D95-868F24A261F8}" sibTransId="{008C010E-C034-48A0-9043-FEC0462266BC}"/>
    <dgm:cxn modelId="{2EF68A79-0A11-4B14-8610-9DEE3EFB2D69}" type="presOf" srcId="{E1D0D350-23F1-4388-8519-4F3D6A29ADC0}" destId="{79F0BED5-2526-415D-A061-DCDFC6C1B188}" srcOrd="1" destOrd="0" presId="urn:microsoft.com/office/officeart/2005/8/layout/hierarchy3#1"/>
    <dgm:cxn modelId="{673242B8-1C45-4484-9188-AAF0356DFF00}" type="presParOf" srcId="{4712DA58-7370-4F3D-9BE0-B7EEA8B5A776}" destId="{1ED4018B-C3CC-4422-9821-A598D6207A9B}" srcOrd="0" destOrd="0" presId="urn:microsoft.com/office/officeart/2005/8/layout/hierarchy3#1"/>
    <dgm:cxn modelId="{9B6322E1-43F9-4575-AD23-3A3AA4FB0092}" type="presParOf" srcId="{1ED4018B-C3CC-4422-9821-A598D6207A9B}" destId="{78E9CECC-63E3-4086-8105-B4EB944B1A62}" srcOrd="0" destOrd="0" presId="urn:microsoft.com/office/officeart/2005/8/layout/hierarchy3#1"/>
    <dgm:cxn modelId="{431A5BBB-4425-4DA1-B510-69F211135601}" type="presParOf" srcId="{78E9CECC-63E3-4086-8105-B4EB944B1A62}" destId="{587A6C63-7D1E-42A2-9752-8DF7D1AA1303}" srcOrd="0" destOrd="0" presId="urn:microsoft.com/office/officeart/2005/8/layout/hierarchy3#1"/>
    <dgm:cxn modelId="{8E472A26-02DE-4D31-8C66-FED65A92B4FB}" type="presParOf" srcId="{78E9CECC-63E3-4086-8105-B4EB944B1A62}" destId="{780FBAC9-2024-46FE-8A2A-3C6292514575}" srcOrd="1" destOrd="0" presId="urn:microsoft.com/office/officeart/2005/8/layout/hierarchy3#1"/>
    <dgm:cxn modelId="{ADECF680-07EB-495C-9E72-AF2D9428C197}" type="presParOf" srcId="{1ED4018B-C3CC-4422-9821-A598D6207A9B}" destId="{0BA44CF0-6C7C-47E0-8342-258A9C344809}" srcOrd="1" destOrd="0" presId="urn:microsoft.com/office/officeart/2005/8/layout/hierarchy3#1"/>
    <dgm:cxn modelId="{74037E1E-BD51-4AF1-9559-602B765936FE}" type="presParOf" srcId="{0BA44CF0-6C7C-47E0-8342-258A9C344809}" destId="{7FADC1D8-83DA-4106-A365-BEB0BFC10087}" srcOrd="0" destOrd="0" presId="urn:microsoft.com/office/officeart/2005/8/layout/hierarchy3#1"/>
    <dgm:cxn modelId="{35E6B560-C95A-4AF1-B7BE-BBB08850C987}" type="presParOf" srcId="{0BA44CF0-6C7C-47E0-8342-258A9C344809}" destId="{1E67D84F-1E41-49D3-9B99-4930FFB67C47}" srcOrd="1" destOrd="0" presId="urn:microsoft.com/office/officeart/2005/8/layout/hierarchy3#1"/>
    <dgm:cxn modelId="{C09F26E4-073D-4182-A670-3B1F84973B61}" type="presParOf" srcId="{0BA44CF0-6C7C-47E0-8342-258A9C344809}" destId="{2568FE5D-D76F-4EE2-9809-B44355E1E849}" srcOrd="2" destOrd="0" presId="urn:microsoft.com/office/officeart/2005/8/layout/hierarchy3#1"/>
    <dgm:cxn modelId="{14AC6A4A-D74F-40F4-8966-CB9910FBD704}" type="presParOf" srcId="{0BA44CF0-6C7C-47E0-8342-258A9C344809}" destId="{DEEE3D99-1418-4421-AABC-FEA9BC301375}" srcOrd="3" destOrd="0" presId="urn:microsoft.com/office/officeart/2005/8/layout/hierarchy3#1"/>
    <dgm:cxn modelId="{1659BC33-CB75-4380-A4D7-76AAFF7C99F3}" type="presParOf" srcId="{0BA44CF0-6C7C-47E0-8342-258A9C344809}" destId="{5EE26443-82F2-4076-A957-6731BCC4D88A}" srcOrd="4" destOrd="0" presId="urn:microsoft.com/office/officeart/2005/8/layout/hierarchy3#1"/>
    <dgm:cxn modelId="{104D1532-F9CA-47BD-960A-3A8C584A38CD}" type="presParOf" srcId="{0BA44CF0-6C7C-47E0-8342-258A9C344809}" destId="{F90669C2-ECE8-4253-9297-552995C2C30C}" srcOrd="5" destOrd="0" presId="urn:microsoft.com/office/officeart/2005/8/layout/hierarchy3#1"/>
    <dgm:cxn modelId="{8D8FB7B4-32EC-449D-BB75-641091BA2880}" type="presParOf" srcId="{0BA44CF0-6C7C-47E0-8342-258A9C344809}" destId="{56DBA03A-7DD9-4051-9A2D-D6606EF19BE9}" srcOrd="6" destOrd="0" presId="urn:microsoft.com/office/officeart/2005/8/layout/hierarchy3#1"/>
    <dgm:cxn modelId="{1191C9B3-B68C-451D-B79D-23D9A99AC091}" type="presParOf" srcId="{0BA44CF0-6C7C-47E0-8342-258A9C344809}" destId="{13A33714-9D2C-4B3B-A72F-5385EE11BFF7}" srcOrd="7" destOrd="0" presId="urn:microsoft.com/office/officeart/2005/8/layout/hierarchy3#1"/>
    <dgm:cxn modelId="{05070D6A-AD5E-4753-94E6-1AA78088389D}" type="presParOf" srcId="{0BA44CF0-6C7C-47E0-8342-258A9C344809}" destId="{330A0B99-DBED-4944-9538-F594AFB6AC04}" srcOrd="8" destOrd="0" presId="urn:microsoft.com/office/officeart/2005/8/layout/hierarchy3#1"/>
    <dgm:cxn modelId="{ACBE014B-7C5D-4761-A687-7E3453144AAF}" type="presParOf" srcId="{0BA44CF0-6C7C-47E0-8342-258A9C344809}" destId="{5A564961-86BC-4B61-8381-6AAA8B232562}" srcOrd="9" destOrd="0" presId="urn:microsoft.com/office/officeart/2005/8/layout/hierarchy3#1"/>
    <dgm:cxn modelId="{207CC378-2F60-490D-961B-9ADE8910549F}" type="presParOf" srcId="{0BA44CF0-6C7C-47E0-8342-258A9C344809}" destId="{57F24005-85C2-4D5E-B0F1-76C09E5AB0B6}" srcOrd="10" destOrd="0" presId="urn:microsoft.com/office/officeart/2005/8/layout/hierarchy3#1"/>
    <dgm:cxn modelId="{9E81541A-1A9A-4811-9842-8BDB9C3B8E69}" type="presParOf" srcId="{0BA44CF0-6C7C-47E0-8342-258A9C344809}" destId="{5AC0E4F2-ACC3-48C7-AE7F-24E9EB336604}" srcOrd="11" destOrd="0" presId="urn:microsoft.com/office/officeart/2005/8/layout/hierarchy3#1"/>
    <dgm:cxn modelId="{EE4BA411-1A11-45B5-825A-93BFF66FBDC0}" type="presParOf" srcId="{0BA44CF0-6C7C-47E0-8342-258A9C344809}" destId="{E2125E19-B1B5-4C84-9D38-FB82D9DD151A}" srcOrd="12" destOrd="0" presId="urn:microsoft.com/office/officeart/2005/8/layout/hierarchy3#1"/>
    <dgm:cxn modelId="{F6F20C43-EF41-424A-B36C-D947BFD8B909}" type="presParOf" srcId="{0BA44CF0-6C7C-47E0-8342-258A9C344809}" destId="{302ED623-32CC-431B-8BF9-3716CB034A57}" srcOrd="13" destOrd="0" presId="urn:microsoft.com/office/officeart/2005/8/layout/hierarchy3#1"/>
    <dgm:cxn modelId="{D261DDFA-2A08-4746-A035-376BEF355813}" type="presParOf" srcId="{0BA44CF0-6C7C-47E0-8342-258A9C344809}" destId="{D6E06DE7-4326-4D03-B3F2-FCBB034D3604}" srcOrd="14" destOrd="0" presId="urn:microsoft.com/office/officeart/2005/8/layout/hierarchy3#1"/>
    <dgm:cxn modelId="{E8A98524-EEA2-4EA0-A827-77C161EAF160}" type="presParOf" srcId="{0BA44CF0-6C7C-47E0-8342-258A9C344809}" destId="{F75E18BB-542A-4703-A55F-E26FF2860A5F}" srcOrd="15" destOrd="0" presId="urn:microsoft.com/office/officeart/2005/8/layout/hierarchy3#1"/>
    <dgm:cxn modelId="{CE2482B7-8FA7-4391-90AC-16946D3855B2}" type="presParOf" srcId="{4712DA58-7370-4F3D-9BE0-B7EEA8B5A776}" destId="{29C998D3-D124-4758-86C8-4A9DCD133B43}" srcOrd="1" destOrd="0" presId="urn:microsoft.com/office/officeart/2005/8/layout/hierarchy3#1"/>
    <dgm:cxn modelId="{E47F48A9-924F-4679-9004-51F9696398A3}" type="presParOf" srcId="{29C998D3-D124-4758-86C8-4A9DCD133B43}" destId="{09CA2B83-A19F-4118-B31E-FF53D28A4485}" srcOrd="0" destOrd="0" presId="urn:microsoft.com/office/officeart/2005/8/layout/hierarchy3#1"/>
    <dgm:cxn modelId="{A23788FF-334F-44FD-B064-F603D3901682}" type="presParOf" srcId="{09CA2B83-A19F-4118-B31E-FF53D28A4485}" destId="{D5B32CF3-0DDC-458D-8545-91541A1DEB61}" srcOrd="0" destOrd="0" presId="urn:microsoft.com/office/officeart/2005/8/layout/hierarchy3#1"/>
    <dgm:cxn modelId="{AE523127-D255-406B-AEF2-BCAE500DD46C}" type="presParOf" srcId="{09CA2B83-A19F-4118-B31E-FF53D28A4485}" destId="{79F0BED5-2526-415D-A061-DCDFC6C1B188}" srcOrd="1" destOrd="0" presId="urn:microsoft.com/office/officeart/2005/8/layout/hierarchy3#1"/>
    <dgm:cxn modelId="{162FEE93-A047-4A1E-A60C-4BD396DA9A84}" type="presParOf" srcId="{29C998D3-D124-4758-86C8-4A9DCD133B43}" destId="{FA016E97-1A28-4BDB-842C-E2C923889480}" srcOrd="1" destOrd="0" presId="urn:microsoft.com/office/officeart/2005/8/layout/hierarchy3#1"/>
    <dgm:cxn modelId="{3FFA683E-BEF7-4A8C-A080-E96AD532205A}" type="presParOf" srcId="{FA016E97-1A28-4BDB-842C-E2C923889480}" destId="{1AB0D1F1-D1B7-4F53-BDC2-CDCF2490ACC4}" srcOrd="0" destOrd="0" presId="urn:microsoft.com/office/officeart/2005/8/layout/hierarchy3#1"/>
    <dgm:cxn modelId="{5ADE2114-B72B-4E5B-92E5-13E85A75F32F}" type="presParOf" srcId="{FA016E97-1A28-4BDB-842C-E2C923889480}" destId="{63F56275-D4CC-457C-9F24-1AF6860D8FB3}" srcOrd="1" destOrd="0" presId="urn:microsoft.com/office/officeart/2005/8/layout/hierarchy3#1"/>
    <dgm:cxn modelId="{9F7F3FD1-332D-45EC-BA50-C06DC43260C1}" type="presParOf" srcId="{FA016E97-1A28-4BDB-842C-E2C923889480}" destId="{FFB2BEB6-117A-4933-B54B-D636198EC0E0}" srcOrd="2" destOrd="0" presId="urn:microsoft.com/office/officeart/2005/8/layout/hierarchy3#1"/>
    <dgm:cxn modelId="{4F50E8A4-4983-4DC6-A0BC-55387594E91F}" type="presParOf" srcId="{FA016E97-1A28-4BDB-842C-E2C923889480}" destId="{0686BF2D-117C-4E34-AB32-4AC3A1CFE4F5}" srcOrd="3" destOrd="0" presId="urn:microsoft.com/office/officeart/2005/8/layout/hierarchy3#1"/>
    <dgm:cxn modelId="{19AF926D-1DC7-4FD6-8506-C7714D8CDC90}" type="presParOf" srcId="{FA016E97-1A28-4BDB-842C-E2C923889480}" destId="{6AC492CF-6B9F-4A26-BC49-3F1ED036F63A}" srcOrd="4" destOrd="0" presId="urn:microsoft.com/office/officeart/2005/8/layout/hierarchy3#1"/>
    <dgm:cxn modelId="{D86DF30A-3D7F-4F6D-998E-1A11952C1A86}" type="presParOf" srcId="{FA016E97-1A28-4BDB-842C-E2C923889480}" destId="{A183172B-ECE0-433A-9B37-FD19FE34247C}" srcOrd="5" destOrd="0" presId="urn:microsoft.com/office/officeart/2005/8/layout/hierarchy3#1"/>
    <dgm:cxn modelId="{0CCC47A6-030E-4855-A89B-553F1386CF99}" type="presParOf" srcId="{FA016E97-1A28-4BDB-842C-E2C923889480}" destId="{C2B0824D-4D2B-4C65-8335-360C8E9B56EE}" srcOrd="6" destOrd="0" presId="urn:microsoft.com/office/officeart/2005/8/layout/hierarchy3#1"/>
    <dgm:cxn modelId="{15B84229-71FC-4B3C-8186-0DE86811E31F}" type="presParOf" srcId="{FA016E97-1A28-4BDB-842C-E2C923889480}" destId="{76DD54A6-6C92-4D35-A55F-E6FFDF5A5E5E}" srcOrd="7" destOrd="0" presId="urn:microsoft.com/office/officeart/2005/8/layout/hierarchy3#1"/>
    <dgm:cxn modelId="{9F85475E-50E8-4560-BFF1-C768E7D55E84}" type="presParOf" srcId="{FA016E97-1A28-4BDB-842C-E2C923889480}" destId="{73D7FB01-F951-40EC-AE78-A5E5892159CB}" srcOrd="8" destOrd="0" presId="urn:microsoft.com/office/officeart/2005/8/layout/hierarchy3#1"/>
    <dgm:cxn modelId="{3E491444-6175-46D5-9F50-12F0556833DC}" type="presParOf" srcId="{FA016E97-1A28-4BDB-842C-E2C923889480}" destId="{92C90545-D015-4816-B871-C09058C4DFF0}" srcOrd="9" destOrd="0" presId="urn:microsoft.com/office/officeart/2005/8/layout/hierarchy3#1"/>
    <dgm:cxn modelId="{002B6AE6-C7DF-4B4C-82D9-63B2382A53F3}" type="presParOf" srcId="{FA016E97-1A28-4BDB-842C-E2C923889480}" destId="{35495B55-7BCB-4C5C-867E-1D2A62C99AB1}" srcOrd="10" destOrd="0" presId="urn:microsoft.com/office/officeart/2005/8/layout/hierarchy3#1"/>
    <dgm:cxn modelId="{FD46E55E-87C6-47FD-92B7-472A1736E044}" type="presParOf" srcId="{FA016E97-1A28-4BDB-842C-E2C923889480}" destId="{679270C6-AC34-4798-838A-5287D4DFA4E5}" srcOrd="11" destOrd="0" presId="urn:microsoft.com/office/officeart/2005/8/layout/hierarchy3#1"/>
    <dgm:cxn modelId="{456395FA-F19E-40B0-B072-6776143111F1}" type="presParOf" srcId="{4712DA58-7370-4F3D-9BE0-B7EEA8B5A776}" destId="{A55FCBED-A899-423E-B51C-8934FA683D74}" srcOrd="2" destOrd="0" presId="urn:microsoft.com/office/officeart/2005/8/layout/hierarchy3#1"/>
    <dgm:cxn modelId="{BB5FEF0C-26A4-4951-9968-73277C72B841}" type="presParOf" srcId="{A55FCBED-A899-423E-B51C-8934FA683D74}" destId="{D9D0C086-4D13-433B-B9C9-45111538AE4B}" srcOrd="0" destOrd="0" presId="urn:microsoft.com/office/officeart/2005/8/layout/hierarchy3#1"/>
    <dgm:cxn modelId="{9B095318-5E34-4FE9-AB31-C596DF7D55DD}" type="presParOf" srcId="{D9D0C086-4D13-433B-B9C9-45111538AE4B}" destId="{366488BB-037E-4A3A-A541-DC9590B9BB32}" srcOrd="0" destOrd="0" presId="urn:microsoft.com/office/officeart/2005/8/layout/hierarchy3#1"/>
    <dgm:cxn modelId="{83168261-16B7-4A86-9E8C-ABDD21FAB7FD}" type="presParOf" srcId="{D9D0C086-4D13-433B-B9C9-45111538AE4B}" destId="{3B5F3F7A-0152-496C-B809-492B4EB19563}" srcOrd="1" destOrd="0" presId="urn:microsoft.com/office/officeart/2005/8/layout/hierarchy3#1"/>
    <dgm:cxn modelId="{95EDEAEB-CFC3-4D59-AF55-97083507B271}" type="presParOf" srcId="{A55FCBED-A899-423E-B51C-8934FA683D74}" destId="{E1424CA5-BB80-4B38-89F6-2B9D4136D99C}" srcOrd="1" destOrd="0" presId="urn:microsoft.com/office/officeart/2005/8/layout/hierarchy3#1"/>
    <dgm:cxn modelId="{8F10214B-D56F-41D9-9F2C-58B25CF113D9}" type="presParOf" srcId="{E1424CA5-BB80-4B38-89F6-2B9D4136D99C}" destId="{721DD8AF-030B-4F25-8A1A-DACA132BDCF9}" srcOrd="0" destOrd="0" presId="urn:microsoft.com/office/officeart/2005/8/layout/hierarchy3#1"/>
    <dgm:cxn modelId="{B8F6FCD9-3A98-4A12-99F4-50921E4CE342}" type="presParOf" srcId="{E1424CA5-BB80-4B38-89F6-2B9D4136D99C}" destId="{79317198-EABA-4864-8D4E-22114ABFF17B}" srcOrd="1" destOrd="0" presId="urn:microsoft.com/office/officeart/2005/8/layout/hierarchy3#1"/>
    <dgm:cxn modelId="{F2F339FC-D4A1-40D2-BBE3-5774A280FCB4}" type="presParOf" srcId="{E1424CA5-BB80-4B38-89F6-2B9D4136D99C}" destId="{54E3D0AC-EA7B-4F18-BE1A-237856E80F29}" srcOrd="2" destOrd="0" presId="urn:microsoft.com/office/officeart/2005/8/layout/hierarchy3#1"/>
    <dgm:cxn modelId="{F4347F62-2814-461A-9BC6-E90223E12BC6}" type="presParOf" srcId="{E1424CA5-BB80-4B38-89F6-2B9D4136D99C}" destId="{DF06434B-C33D-46D0-BC06-5BE5607E5AE5}" srcOrd="3" destOrd="0" presId="urn:microsoft.com/office/officeart/2005/8/layout/hierarchy3#1"/>
    <dgm:cxn modelId="{6A605F84-FEBA-4E8C-9B6C-65260D832C01}" type="presParOf" srcId="{E1424CA5-BB80-4B38-89F6-2B9D4136D99C}" destId="{AE425CAC-FEB1-4169-BCC5-AB07208AB0C2}" srcOrd="4" destOrd="0" presId="urn:microsoft.com/office/officeart/2005/8/layout/hierarchy3#1"/>
    <dgm:cxn modelId="{43661F46-E3CA-4A6B-9D5F-1628419523A4}" type="presParOf" srcId="{E1424CA5-BB80-4B38-89F6-2B9D4136D99C}" destId="{BE5530D8-3EC1-4517-9E0F-06EFC1AFE4B2}" srcOrd="5" destOrd="0" presId="urn:microsoft.com/office/officeart/2005/8/layout/hierarchy3#1"/>
    <dgm:cxn modelId="{07DA8988-451C-4472-B0E3-B27662C8C8B9}" type="presParOf" srcId="{E1424CA5-BB80-4B38-89F6-2B9D4136D99C}" destId="{555DBB1D-43D8-4AEE-A446-326D92FD9C1C}" srcOrd="6" destOrd="0" presId="urn:microsoft.com/office/officeart/2005/8/layout/hierarchy3#1"/>
    <dgm:cxn modelId="{71589761-84AF-4DB7-B449-EB41C5CA6D62}" type="presParOf" srcId="{E1424CA5-BB80-4B38-89F6-2B9D4136D99C}" destId="{60B912E4-D26E-42AA-AF51-2A0BAC79A9C7}" srcOrd="7" destOrd="0" presId="urn:microsoft.com/office/officeart/2005/8/layout/hierarchy3#1"/>
    <dgm:cxn modelId="{6C2CE83E-59C4-49EC-A2F1-918B05D652F3}" type="presParOf" srcId="{E1424CA5-BB80-4B38-89F6-2B9D4136D99C}" destId="{B438D52B-1FCF-4CA3-94D8-1DF37C843B94}" srcOrd="8" destOrd="0" presId="urn:microsoft.com/office/officeart/2005/8/layout/hierarchy3#1"/>
    <dgm:cxn modelId="{2E1F52B5-C981-426A-A70F-DE38056BD64E}" type="presParOf" srcId="{E1424CA5-BB80-4B38-89F6-2B9D4136D99C}" destId="{B424B89F-4A5D-4249-85C2-7F927A9B9652}" srcOrd="9" destOrd="0" presId="urn:microsoft.com/office/officeart/2005/8/layout/hierarchy3#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900BB8-2C92-478A-89FA-5DF066D6E589}" type="doc">
      <dgm:prSet loTypeId="urn:microsoft.com/office/officeart/2005/8/layout/radial4#1" loCatId="relationship" qsTypeId="urn:microsoft.com/office/officeart/2005/8/quickstyle/simple1#6" qsCatId="simple" csTypeId="urn:microsoft.com/office/officeart/2005/8/colors/accent1_2#4" csCatId="accent1" phldr="1"/>
      <dgm:spPr/>
      <dgm:t>
        <a:bodyPr/>
        <a:lstStyle/>
        <a:p>
          <a:endParaRPr lang="zh-CN" altLang="en-US"/>
        </a:p>
      </dgm:t>
    </dgm:pt>
    <dgm:pt modelId="{9DB4F561-A1A3-4760-828F-2302268BB421}">
      <dgm:prSet phldrT="[文本]"/>
      <dgm:spPr>
        <a:scene3d>
          <a:camera prst="orthographicFront"/>
          <a:lightRig rig="threePt" dir="t"/>
        </a:scene3d>
        <a:sp3d>
          <a:bevelT/>
        </a:sp3d>
      </dgm:spPr>
      <dgm:t>
        <a:bodyPr/>
        <a:lstStyle/>
        <a:p>
          <a:r>
            <a:rPr lang="zh-CN" b="1" u="none" dirty="0" smtClean="0">
              <a:latin typeface="微软雅黑" panose="020B0503020204020204" pitchFamily="34" charset="-122"/>
              <a:ea typeface="微软雅黑" panose="020B0503020204020204" pitchFamily="34" charset="-122"/>
            </a:rPr>
            <a:t>培养应用型人才</a:t>
          </a:r>
          <a:endParaRPr lang="zh-CN" altLang="en-US" b="1" u="none" dirty="0">
            <a:latin typeface="微软雅黑" panose="020B0503020204020204" pitchFamily="34" charset="-122"/>
            <a:ea typeface="微软雅黑" panose="020B0503020204020204" pitchFamily="34" charset="-122"/>
          </a:endParaRPr>
        </a:p>
      </dgm:t>
    </dgm:pt>
    <dgm:pt modelId="{63CD0E8B-A9C4-46E6-8931-CCC9FF13057C}" cxnId="{8D49F42B-A878-4B7B-8477-37BDACA84224}" type="parTrans">
      <dgm:prSet/>
      <dgm:spPr/>
      <dgm:t>
        <a:bodyPr/>
        <a:lstStyle/>
        <a:p>
          <a:endParaRPr lang="zh-CN" altLang="en-US"/>
        </a:p>
      </dgm:t>
    </dgm:pt>
    <dgm:pt modelId="{6214D1DE-3106-4198-B48E-A5FC31E1045A}" cxnId="{8D49F42B-A878-4B7B-8477-37BDACA84224}" type="sibTrans">
      <dgm:prSet/>
      <dgm:spPr/>
      <dgm:t>
        <a:bodyPr/>
        <a:lstStyle/>
        <a:p>
          <a:endParaRPr lang="zh-CN" altLang="en-US"/>
        </a:p>
      </dgm:t>
    </dgm:pt>
    <dgm:pt modelId="{8E018CB9-C593-4E2E-8F33-5C79FA5C8038}">
      <dgm:prSet phldrT="[文本]"/>
      <dgm:spPr>
        <a:scene3d>
          <a:camera prst="orthographicFront"/>
          <a:lightRig rig="threePt" dir="t"/>
        </a:scene3d>
        <a:sp3d>
          <a:bevelT/>
        </a:sp3d>
      </dgm:spPr>
      <dgm:t>
        <a:bodyPr/>
        <a:lstStyle/>
        <a:p>
          <a:r>
            <a:rPr lang="zh-CN" b="1" u="none" dirty="0" smtClean="0">
              <a:latin typeface="微软雅黑" panose="020B0503020204020204" pitchFamily="34" charset="-122"/>
              <a:ea typeface="微软雅黑" panose="020B0503020204020204" pitchFamily="34" charset="-122"/>
            </a:rPr>
            <a:t>灌输正确的核心价值观</a:t>
          </a:r>
          <a:endParaRPr lang="zh-CN" altLang="en-US" b="1" u="none" dirty="0">
            <a:latin typeface="微软雅黑" panose="020B0503020204020204" pitchFamily="34" charset="-122"/>
            <a:ea typeface="微软雅黑" panose="020B0503020204020204" pitchFamily="34" charset="-122"/>
          </a:endParaRPr>
        </a:p>
      </dgm:t>
    </dgm:pt>
    <dgm:pt modelId="{90D44C74-BA6C-41B7-82B3-E2AB3DA52891}" cxnId="{28256566-5D27-4E5C-A25A-8D36B8D7BB85}" type="parTrans">
      <dgm:prSet/>
      <dgm:spPr>
        <a:scene3d>
          <a:camera prst="orthographicFront"/>
          <a:lightRig rig="threePt" dir="t"/>
        </a:scene3d>
        <a:sp3d>
          <a:bevelT/>
        </a:sp3d>
      </dgm:spPr>
      <dgm:t>
        <a:bodyPr/>
        <a:lstStyle/>
        <a:p>
          <a:endParaRPr lang="zh-CN" altLang="en-US"/>
        </a:p>
      </dgm:t>
    </dgm:pt>
    <dgm:pt modelId="{403F2EAC-CD38-4D39-AE88-94EE913D7D6B}" cxnId="{28256566-5D27-4E5C-A25A-8D36B8D7BB85}" type="sibTrans">
      <dgm:prSet/>
      <dgm:spPr/>
      <dgm:t>
        <a:bodyPr/>
        <a:lstStyle/>
        <a:p>
          <a:endParaRPr lang="zh-CN" altLang="en-US"/>
        </a:p>
      </dgm:t>
    </dgm:pt>
    <dgm:pt modelId="{80ADAF8A-4377-438C-AB7D-4EE2CAD5AE7C}">
      <dgm:prSet phldrT="[文本]"/>
      <dgm:spPr>
        <a:scene3d>
          <a:camera prst="orthographicFront"/>
          <a:lightRig rig="threePt" dir="t"/>
        </a:scene3d>
        <a:sp3d>
          <a:bevelT/>
        </a:sp3d>
      </dgm:spPr>
      <dgm:t>
        <a:bodyPr/>
        <a:lstStyle/>
        <a:p>
          <a:r>
            <a:rPr lang="zh-CN" b="1" u="none" dirty="0" smtClean="0">
              <a:latin typeface="微软雅黑" panose="020B0503020204020204" pitchFamily="34" charset="-122"/>
              <a:ea typeface="微软雅黑" panose="020B0503020204020204" pitchFamily="34" charset="-122"/>
            </a:rPr>
            <a:t>传授知识和技能</a:t>
          </a:r>
          <a:endParaRPr lang="zh-CN" altLang="en-US" b="1" u="none" dirty="0">
            <a:latin typeface="微软雅黑" panose="020B0503020204020204" pitchFamily="34" charset="-122"/>
            <a:ea typeface="微软雅黑" panose="020B0503020204020204" pitchFamily="34" charset="-122"/>
          </a:endParaRPr>
        </a:p>
      </dgm:t>
    </dgm:pt>
    <dgm:pt modelId="{8A5A9C81-55E5-4690-A252-3E4A35C5967A}" cxnId="{94B6A1D2-F304-47A0-B5CA-CC91A1F7F915}" type="parTrans">
      <dgm:prSet/>
      <dgm:spPr>
        <a:scene3d>
          <a:camera prst="orthographicFront"/>
          <a:lightRig rig="threePt" dir="t"/>
        </a:scene3d>
        <a:sp3d>
          <a:bevelT/>
        </a:sp3d>
      </dgm:spPr>
      <dgm:t>
        <a:bodyPr/>
        <a:lstStyle/>
        <a:p>
          <a:endParaRPr lang="zh-CN" altLang="en-US"/>
        </a:p>
      </dgm:t>
    </dgm:pt>
    <dgm:pt modelId="{1B379B52-75D9-47E5-B3E3-B14672CA04FD}" cxnId="{94B6A1D2-F304-47A0-B5CA-CC91A1F7F915}" type="sibTrans">
      <dgm:prSet/>
      <dgm:spPr/>
      <dgm:t>
        <a:bodyPr/>
        <a:lstStyle/>
        <a:p>
          <a:endParaRPr lang="zh-CN" altLang="en-US"/>
        </a:p>
      </dgm:t>
    </dgm:pt>
    <dgm:pt modelId="{2567B768-E0E2-4462-B478-E3D99E1E1120}">
      <dgm:prSet phldrT="[文本]"/>
      <dgm:spPr>
        <a:scene3d>
          <a:camera prst="orthographicFront"/>
          <a:lightRig rig="threePt" dir="t"/>
        </a:scene3d>
        <a:sp3d>
          <a:bevelT/>
        </a:sp3d>
      </dgm:spPr>
      <dgm:t>
        <a:bodyPr/>
        <a:lstStyle/>
        <a:p>
          <a:r>
            <a:rPr lang="zh-CN" b="1" u="none" dirty="0" smtClean="0">
              <a:latin typeface="微软雅黑" panose="020B0503020204020204" pitchFamily="34" charset="-122"/>
              <a:ea typeface="微软雅黑" panose="020B0503020204020204" pitchFamily="34" charset="-122"/>
            </a:rPr>
            <a:t>让学生掌握学习方法</a:t>
          </a:r>
          <a:endParaRPr lang="zh-CN" altLang="en-US" b="1" u="none" dirty="0">
            <a:latin typeface="微软雅黑" panose="020B0503020204020204" pitchFamily="34" charset="-122"/>
            <a:ea typeface="微软雅黑" panose="020B0503020204020204" pitchFamily="34" charset="-122"/>
          </a:endParaRPr>
        </a:p>
      </dgm:t>
    </dgm:pt>
    <dgm:pt modelId="{D8A2CFF5-D46F-4A2A-9134-A160EF792FA3}" cxnId="{5EDB1D8F-55DB-4DD9-9B6C-CC2B2D49ADEF}" type="parTrans">
      <dgm:prSet/>
      <dgm:spPr>
        <a:scene3d>
          <a:camera prst="orthographicFront"/>
          <a:lightRig rig="threePt" dir="t"/>
        </a:scene3d>
        <a:sp3d>
          <a:bevelT/>
        </a:sp3d>
      </dgm:spPr>
      <dgm:t>
        <a:bodyPr/>
        <a:lstStyle/>
        <a:p>
          <a:endParaRPr lang="zh-CN" altLang="en-US"/>
        </a:p>
      </dgm:t>
    </dgm:pt>
    <dgm:pt modelId="{F970F826-4A62-4745-96B0-6F4A0C6555F0}" cxnId="{5EDB1D8F-55DB-4DD9-9B6C-CC2B2D49ADEF}" type="sibTrans">
      <dgm:prSet/>
      <dgm:spPr/>
      <dgm:t>
        <a:bodyPr/>
        <a:lstStyle/>
        <a:p>
          <a:endParaRPr lang="zh-CN" altLang="en-US"/>
        </a:p>
      </dgm:t>
    </dgm:pt>
    <dgm:pt modelId="{FE696EE0-1DDE-4968-9D4E-8E70894D32FB}" type="pres">
      <dgm:prSet presAssocID="{DA900BB8-2C92-478A-89FA-5DF066D6E589}" presName="cycle" presStyleCnt="0">
        <dgm:presLayoutVars>
          <dgm:chMax val="1"/>
          <dgm:dir/>
          <dgm:animLvl val="ctr"/>
          <dgm:resizeHandles val="exact"/>
        </dgm:presLayoutVars>
      </dgm:prSet>
      <dgm:spPr/>
      <dgm:t>
        <a:bodyPr/>
        <a:lstStyle/>
        <a:p>
          <a:endParaRPr lang="zh-CN" altLang="en-US"/>
        </a:p>
      </dgm:t>
    </dgm:pt>
    <dgm:pt modelId="{12CD01DE-74F3-471A-A406-EF0968AA8880}" type="pres">
      <dgm:prSet presAssocID="{9DB4F561-A1A3-4760-828F-2302268BB421}" presName="centerShape" presStyleLbl="node0" presStyleIdx="0" presStyleCnt="1"/>
      <dgm:spPr/>
      <dgm:t>
        <a:bodyPr/>
        <a:lstStyle/>
        <a:p>
          <a:endParaRPr lang="zh-CN" altLang="en-US"/>
        </a:p>
      </dgm:t>
    </dgm:pt>
    <dgm:pt modelId="{7406E04A-5E8D-41CB-9727-5E9312CA004F}" type="pres">
      <dgm:prSet presAssocID="{90D44C74-BA6C-41B7-82B3-E2AB3DA52891}" presName="parTrans" presStyleLbl="bgSibTrans2D1" presStyleIdx="0" presStyleCnt="3"/>
      <dgm:spPr/>
      <dgm:t>
        <a:bodyPr/>
        <a:lstStyle/>
        <a:p>
          <a:endParaRPr lang="zh-CN" altLang="en-US"/>
        </a:p>
      </dgm:t>
    </dgm:pt>
    <dgm:pt modelId="{898DA365-24A0-4573-955D-4852C3B95822}" type="pres">
      <dgm:prSet presAssocID="{8E018CB9-C593-4E2E-8F33-5C79FA5C8038}" presName="node" presStyleLbl="node1" presStyleIdx="0" presStyleCnt="3">
        <dgm:presLayoutVars>
          <dgm:bulletEnabled val="1"/>
        </dgm:presLayoutVars>
      </dgm:prSet>
      <dgm:spPr/>
      <dgm:t>
        <a:bodyPr/>
        <a:lstStyle/>
        <a:p>
          <a:endParaRPr lang="zh-CN" altLang="en-US"/>
        </a:p>
      </dgm:t>
    </dgm:pt>
    <dgm:pt modelId="{B93F8210-27A2-4E5D-BEB6-386761287840}" type="pres">
      <dgm:prSet presAssocID="{8A5A9C81-55E5-4690-A252-3E4A35C5967A}" presName="parTrans" presStyleLbl="bgSibTrans2D1" presStyleIdx="1" presStyleCnt="3"/>
      <dgm:spPr/>
      <dgm:t>
        <a:bodyPr/>
        <a:lstStyle/>
        <a:p>
          <a:endParaRPr lang="zh-CN" altLang="en-US"/>
        </a:p>
      </dgm:t>
    </dgm:pt>
    <dgm:pt modelId="{45AF48C5-718B-455E-875A-4CBEAC602531}" type="pres">
      <dgm:prSet presAssocID="{80ADAF8A-4377-438C-AB7D-4EE2CAD5AE7C}" presName="node" presStyleLbl="node1" presStyleIdx="1" presStyleCnt="3">
        <dgm:presLayoutVars>
          <dgm:bulletEnabled val="1"/>
        </dgm:presLayoutVars>
      </dgm:prSet>
      <dgm:spPr/>
      <dgm:t>
        <a:bodyPr/>
        <a:lstStyle/>
        <a:p>
          <a:endParaRPr lang="zh-CN" altLang="en-US"/>
        </a:p>
      </dgm:t>
    </dgm:pt>
    <dgm:pt modelId="{9235132D-7E9F-436D-ABF7-8C7F060747ED}" type="pres">
      <dgm:prSet presAssocID="{D8A2CFF5-D46F-4A2A-9134-A160EF792FA3}" presName="parTrans" presStyleLbl="bgSibTrans2D1" presStyleIdx="2" presStyleCnt="3"/>
      <dgm:spPr/>
      <dgm:t>
        <a:bodyPr/>
        <a:lstStyle/>
        <a:p>
          <a:endParaRPr lang="zh-CN" altLang="en-US"/>
        </a:p>
      </dgm:t>
    </dgm:pt>
    <dgm:pt modelId="{DECA1B0B-8D3C-4A05-B965-08B9295D1224}" type="pres">
      <dgm:prSet presAssocID="{2567B768-E0E2-4462-B478-E3D99E1E1120}" presName="node" presStyleLbl="node1" presStyleIdx="2" presStyleCnt="3">
        <dgm:presLayoutVars>
          <dgm:bulletEnabled val="1"/>
        </dgm:presLayoutVars>
      </dgm:prSet>
      <dgm:spPr/>
      <dgm:t>
        <a:bodyPr/>
        <a:lstStyle/>
        <a:p>
          <a:endParaRPr lang="zh-CN" altLang="en-US"/>
        </a:p>
      </dgm:t>
    </dgm:pt>
  </dgm:ptLst>
  <dgm:cxnLst>
    <dgm:cxn modelId="{4EEAAF81-C0DB-472B-874D-A4F29267BA11}" type="presOf" srcId="{8A5A9C81-55E5-4690-A252-3E4A35C5967A}" destId="{B93F8210-27A2-4E5D-BEB6-386761287840}" srcOrd="0" destOrd="0" presId="urn:microsoft.com/office/officeart/2005/8/layout/radial4#1"/>
    <dgm:cxn modelId="{7CF51E50-827B-4124-81AB-407AE3F74886}" type="presOf" srcId="{8E018CB9-C593-4E2E-8F33-5C79FA5C8038}" destId="{898DA365-24A0-4573-955D-4852C3B95822}" srcOrd="0" destOrd="0" presId="urn:microsoft.com/office/officeart/2005/8/layout/radial4#1"/>
    <dgm:cxn modelId="{8D49F42B-A878-4B7B-8477-37BDACA84224}" srcId="{DA900BB8-2C92-478A-89FA-5DF066D6E589}" destId="{9DB4F561-A1A3-4760-828F-2302268BB421}" srcOrd="0" destOrd="0" parTransId="{63CD0E8B-A9C4-46E6-8931-CCC9FF13057C}" sibTransId="{6214D1DE-3106-4198-B48E-A5FC31E1045A}"/>
    <dgm:cxn modelId="{30FF064C-380B-4394-9983-F33DB96075F5}" type="presOf" srcId="{DA900BB8-2C92-478A-89FA-5DF066D6E589}" destId="{FE696EE0-1DDE-4968-9D4E-8E70894D32FB}" srcOrd="0" destOrd="0" presId="urn:microsoft.com/office/officeart/2005/8/layout/radial4#1"/>
    <dgm:cxn modelId="{77090F0D-E1E7-437C-B870-0ED4D4FFA0E4}" type="presOf" srcId="{9DB4F561-A1A3-4760-828F-2302268BB421}" destId="{12CD01DE-74F3-471A-A406-EF0968AA8880}" srcOrd="0" destOrd="0" presId="urn:microsoft.com/office/officeart/2005/8/layout/radial4#1"/>
    <dgm:cxn modelId="{4DF2B091-D69A-4456-A996-1D932EB9761D}" type="presOf" srcId="{90D44C74-BA6C-41B7-82B3-E2AB3DA52891}" destId="{7406E04A-5E8D-41CB-9727-5E9312CA004F}" srcOrd="0" destOrd="0" presId="urn:microsoft.com/office/officeart/2005/8/layout/radial4#1"/>
    <dgm:cxn modelId="{ED3DE9C7-C4D7-4BA8-8C94-10A6EC7091A3}" type="presOf" srcId="{D8A2CFF5-D46F-4A2A-9134-A160EF792FA3}" destId="{9235132D-7E9F-436D-ABF7-8C7F060747ED}" srcOrd="0" destOrd="0" presId="urn:microsoft.com/office/officeart/2005/8/layout/radial4#1"/>
    <dgm:cxn modelId="{0BB0F03B-F9E8-41D0-B52A-2DD5AAE689FB}" type="presOf" srcId="{2567B768-E0E2-4462-B478-E3D99E1E1120}" destId="{DECA1B0B-8D3C-4A05-B965-08B9295D1224}" srcOrd="0" destOrd="0" presId="urn:microsoft.com/office/officeart/2005/8/layout/radial4#1"/>
    <dgm:cxn modelId="{22F22E6E-A500-40C1-935A-ACB95F62F0F0}" type="presOf" srcId="{80ADAF8A-4377-438C-AB7D-4EE2CAD5AE7C}" destId="{45AF48C5-718B-455E-875A-4CBEAC602531}" srcOrd="0" destOrd="0" presId="urn:microsoft.com/office/officeart/2005/8/layout/radial4#1"/>
    <dgm:cxn modelId="{28256566-5D27-4E5C-A25A-8D36B8D7BB85}" srcId="{9DB4F561-A1A3-4760-828F-2302268BB421}" destId="{8E018CB9-C593-4E2E-8F33-5C79FA5C8038}" srcOrd="0" destOrd="0" parTransId="{90D44C74-BA6C-41B7-82B3-E2AB3DA52891}" sibTransId="{403F2EAC-CD38-4D39-AE88-94EE913D7D6B}"/>
    <dgm:cxn modelId="{94B6A1D2-F304-47A0-B5CA-CC91A1F7F915}" srcId="{9DB4F561-A1A3-4760-828F-2302268BB421}" destId="{80ADAF8A-4377-438C-AB7D-4EE2CAD5AE7C}" srcOrd="1" destOrd="0" parTransId="{8A5A9C81-55E5-4690-A252-3E4A35C5967A}" sibTransId="{1B379B52-75D9-47E5-B3E3-B14672CA04FD}"/>
    <dgm:cxn modelId="{5EDB1D8F-55DB-4DD9-9B6C-CC2B2D49ADEF}" srcId="{9DB4F561-A1A3-4760-828F-2302268BB421}" destId="{2567B768-E0E2-4462-B478-E3D99E1E1120}" srcOrd="2" destOrd="0" parTransId="{D8A2CFF5-D46F-4A2A-9134-A160EF792FA3}" sibTransId="{F970F826-4A62-4745-96B0-6F4A0C6555F0}"/>
    <dgm:cxn modelId="{64E96219-199E-4BED-82D3-796764EA015D}" type="presParOf" srcId="{FE696EE0-1DDE-4968-9D4E-8E70894D32FB}" destId="{12CD01DE-74F3-471A-A406-EF0968AA8880}" srcOrd="0" destOrd="0" presId="urn:microsoft.com/office/officeart/2005/8/layout/radial4#1"/>
    <dgm:cxn modelId="{85DA8450-FA7A-4BBE-A4CD-7DC8A55B6C01}" type="presParOf" srcId="{FE696EE0-1DDE-4968-9D4E-8E70894D32FB}" destId="{7406E04A-5E8D-41CB-9727-5E9312CA004F}" srcOrd="1" destOrd="0" presId="urn:microsoft.com/office/officeart/2005/8/layout/radial4#1"/>
    <dgm:cxn modelId="{1BD721E8-840D-4290-8A89-8FB23BC5AD90}" type="presParOf" srcId="{FE696EE0-1DDE-4968-9D4E-8E70894D32FB}" destId="{898DA365-24A0-4573-955D-4852C3B95822}" srcOrd="2" destOrd="0" presId="urn:microsoft.com/office/officeart/2005/8/layout/radial4#1"/>
    <dgm:cxn modelId="{E5194673-4E57-4017-BE1A-84D40D343D09}" type="presParOf" srcId="{FE696EE0-1DDE-4968-9D4E-8E70894D32FB}" destId="{B93F8210-27A2-4E5D-BEB6-386761287840}" srcOrd="3" destOrd="0" presId="urn:microsoft.com/office/officeart/2005/8/layout/radial4#1"/>
    <dgm:cxn modelId="{411913E4-91DE-4A1F-9D91-E47C8180119E}" type="presParOf" srcId="{FE696EE0-1DDE-4968-9D4E-8E70894D32FB}" destId="{45AF48C5-718B-455E-875A-4CBEAC602531}" srcOrd="4" destOrd="0" presId="urn:microsoft.com/office/officeart/2005/8/layout/radial4#1"/>
    <dgm:cxn modelId="{746EE56D-3A0E-4B7D-8A9C-8C3A47760118}" type="presParOf" srcId="{FE696EE0-1DDE-4968-9D4E-8E70894D32FB}" destId="{9235132D-7E9F-436D-ABF7-8C7F060747ED}" srcOrd="5" destOrd="0" presId="urn:microsoft.com/office/officeart/2005/8/layout/radial4#1"/>
    <dgm:cxn modelId="{3D2DE69F-FE17-4902-AA3E-D8596C20A47B}" type="presParOf" srcId="{FE696EE0-1DDE-4968-9D4E-8E70894D32FB}" destId="{DECA1B0B-8D3C-4A05-B965-08B9295D1224}" srcOrd="6" destOrd="0" presId="urn:microsoft.com/office/officeart/2005/8/layout/radial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789F5D-D31B-439E-852C-DB5AC3A9F633}" type="doc">
      <dgm:prSet loTypeId="urn:microsoft.com/office/officeart/2005/8/layout/venn2" loCatId="relationship" qsTypeId="urn:microsoft.com/office/officeart/2005/8/quickstyle/simple1#7" qsCatId="simple" csTypeId="urn:microsoft.com/office/officeart/2005/8/colors/accent1_2#5" csCatId="accent1" phldr="1"/>
      <dgm:spPr/>
      <dgm:t>
        <a:bodyPr/>
        <a:lstStyle/>
        <a:p>
          <a:endParaRPr lang="zh-CN" altLang="en-US"/>
        </a:p>
      </dgm:t>
    </dgm:pt>
    <dgm:pt modelId="{8B4C5B63-28D5-46BE-B79C-58129F20DAD3}">
      <dgm:prSet phldrT="[文本]" custT="1"/>
      <dgm:spPr>
        <a:solidFill>
          <a:schemeClr val="accent1">
            <a:lumMod val="40000"/>
            <a:lumOff val="60000"/>
          </a:schemeClr>
        </a:solidFill>
        <a:scene3d>
          <a:camera prst="orthographicFront"/>
          <a:lightRig rig="threePt" dir="t"/>
        </a:scene3d>
        <a:sp3d>
          <a:bevelT/>
        </a:sp3d>
      </dgm:spPr>
      <dgm:t>
        <a:bodyPr/>
        <a:lstStyle/>
        <a:p>
          <a:r>
            <a:rPr lang="zh-CN" altLang="en-US" sz="2800" b="1" dirty="0" smtClean="0">
              <a:solidFill>
                <a:schemeClr val="tx1"/>
              </a:solidFill>
              <a:latin typeface="微软雅黑" panose="020B0503020204020204" pitchFamily="34" charset="-122"/>
              <a:ea typeface="微软雅黑" panose="020B0503020204020204" pitchFamily="34" charset="-122"/>
            </a:rPr>
            <a:t>方案</a:t>
          </a:r>
          <a:endParaRPr lang="zh-CN" altLang="en-US" sz="2800" b="1" dirty="0">
            <a:solidFill>
              <a:schemeClr val="tx1"/>
            </a:solidFill>
            <a:latin typeface="微软雅黑" panose="020B0503020204020204" pitchFamily="34" charset="-122"/>
            <a:ea typeface="微软雅黑" panose="020B0503020204020204" pitchFamily="34" charset="-122"/>
          </a:endParaRPr>
        </a:p>
      </dgm:t>
    </dgm:pt>
    <dgm:pt modelId="{E53CCDFC-0554-4FC3-B956-ECE0BB8A8F5F}" cxnId="{B0E3B6B9-9B58-4CB3-B946-562F83AA392A}" type="parTrans">
      <dgm:prSet/>
      <dgm:spPr/>
      <dgm:t>
        <a:bodyPr/>
        <a:lstStyle/>
        <a:p>
          <a:endParaRPr lang="zh-CN" altLang="en-US"/>
        </a:p>
      </dgm:t>
    </dgm:pt>
    <dgm:pt modelId="{8A6B822B-C9A0-428E-8E09-79355A34D5CC}" cxnId="{B0E3B6B9-9B58-4CB3-B946-562F83AA392A}" type="sibTrans">
      <dgm:prSet/>
      <dgm:spPr/>
      <dgm:t>
        <a:bodyPr/>
        <a:lstStyle/>
        <a:p>
          <a:endParaRPr lang="zh-CN" altLang="en-US"/>
        </a:p>
      </dgm:t>
    </dgm:pt>
    <dgm:pt modelId="{D287E1B6-BFC5-4820-BC7E-A9BED92A4F6A}">
      <dgm:prSet phldrT="[文本]" custT="1"/>
      <dgm:spPr>
        <a:solidFill>
          <a:schemeClr val="accent1">
            <a:lumMod val="60000"/>
            <a:lumOff val="40000"/>
          </a:schemeClr>
        </a:solidFill>
        <a:scene3d>
          <a:camera prst="orthographicFront"/>
          <a:lightRig rig="threePt" dir="t"/>
        </a:scene3d>
        <a:sp3d>
          <a:bevelT/>
        </a:sp3d>
      </dgm:spPr>
      <dgm:t>
        <a:bodyPr/>
        <a:lstStyle/>
        <a:p>
          <a:r>
            <a:rPr lang="zh-CN" altLang="en-US" sz="2800" b="1" dirty="0" smtClean="0">
              <a:solidFill>
                <a:schemeClr val="tx1"/>
              </a:solidFill>
              <a:latin typeface="微软雅黑" panose="020B0503020204020204" pitchFamily="34" charset="-122"/>
              <a:ea typeface="微软雅黑" panose="020B0503020204020204" pitchFamily="34" charset="-122"/>
            </a:rPr>
            <a:t>计划</a:t>
          </a:r>
          <a:endParaRPr lang="zh-CN" altLang="en-US" sz="2800" b="1" dirty="0">
            <a:solidFill>
              <a:schemeClr val="tx1"/>
            </a:solidFill>
            <a:latin typeface="微软雅黑" panose="020B0503020204020204" pitchFamily="34" charset="-122"/>
            <a:ea typeface="微软雅黑" panose="020B0503020204020204" pitchFamily="34" charset="-122"/>
          </a:endParaRPr>
        </a:p>
      </dgm:t>
    </dgm:pt>
    <dgm:pt modelId="{5C642AE4-4A9A-45F1-8818-633D088C25AE}" cxnId="{74E19631-F77A-4223-957A-9C7E6EA18407}" type="parTrans">
      <dgm:prSet/>
      <dgm:spPr/>
      <dgm:t>
        <a:bodyPr/>
        <a:lstStyle/>
        <a:p>
          <a:endParaRPr lang="zh-CN" altLang="en-US"/>
        </a:p>
      </dgm:t>
    </dgm:pt>
    <dgm:pt modelId="{804E684F-6E38-4AF9-BB6C-0B318D5D5CC9}" cxnId="{74E19631-F77A-4223-957A-9C7E6EA18407}" type="sibTrans">
      <dgm:prSet/>
      <dgm:spPr/>
      <dgm:t>
        <a:bodyPr/>
        <a:lstStyle/>
        <a:p>
          <a:endParaRPr lang="zh-CN" altLang="en-US"/>
        </a:p>
      </dgm:t>
    </dgm:pt>
    <dgm:pt modelId="{20D59DFD-A5E3-4536-AF2F-F20540747473}">
      <dgm:prSet phldrT="[文本]" custT="1"/>
      <dgm:spPr>
        <a:solidFill>
          <a:schemeClr val="accent1">
            <a:lumMod val="75000"/>
          </a:schemeClr>
        </a:solidFill>
        <a:scene3d>
          <a:camera prst="orthographicFront"/>
          <a:lightRig rig="threePt" dir="t"/>
        </a:scene3d>
        <a:sp3d>
          <a:bevelT/>
        </a:sp3d>
      </dgm:spPr>
      <dgm:t>
        <a:bodyPr/>
        <a:lstStyle/>
        <a:p>
          <a:r>
            <a:rPr lang="zh-CN" altLang="en-US" sz="2800" b="1" dirty="0" smtClean="0">
              <a:solidFill>
                <a:schemeClr val="tx1"/>
              </a:solidFill>
              <a:latin typeface="微软雅黑" panose="020B0503020204020204" pitchFamily="34" charset="-122"/>
              <a:ea typeface="微软雅黑" panose="020B0503020204020204" pitchFamily="34" charset="-122"/>
            </a:rPr>
            <a:t>课程</a:t>
          </a:r>
          <a:endParaRPr lang="zh-CN" altLang="en-US" sz="2800" b="1" dirty="0">
            <a:solidFill>
              <a:schemeClr val="tx1"/>
            </a:solidFill>
            <a:latin typeface="微软雅黑" panose="020B0503020204020204" pitchFamily="34" charset="-122"/>
            <a:ea typeface="微软雅黑" panose="020B0503020204020204" pitchFamily="34" charset="-122"/>
          </a:endParaRPr>
        </a:p>
      </dgm:t>
    </dgm:pt>
    <dgm:pt modelId="{9DFCBCEE-DE3F-48AD-AD93-13003E324B97}" cxnId="{6C6862A4-DE1D-499C-8DFE-D4061D5CD8EE}" type="parTrans">
      <dgm:prSet/>
      <dgm:spPr/>
      <dgm:t>
        <a:bodyPr/>
        <a:lstStyle/>
        <a:p>
          <a:endParaRPr lang="zh-CN" altLang="en-US"/>
        </a:p>
      </dgm:t>
    </dgm:pt>
    <dgm:pt modelId="{9BA507A9-50F2-4193-895E-D4F02DB85591}" cxnId="{6C6862A4-DE1D-499C-8DFE-D4061D5CD8EE}" type="sibTrans">
      <dgm:prSet/>
      <dgm:spPr/>
      <dgm:t>
        <a:bodyPr/>
        <a:lstStyle/>
        <a:p>
          <a:endParaRPr lang="zh-CN" altLang="en-US"/>
        </a:p>
      </dgm:t>
    </dgm:pt>
    <dgm:pt modelId="{0E452FFB-B29F-447A-90A6-25B54E7A1433}">
      <dgm:prSet phldrT="[文本]" custT="1"/>
      <dgm:spPr>
        <a:solidFill>
          <a:schemeClr val="accent1">
            <a:lumMod val="50000"/>
          </a:schemeClr>
        </a:solidFill>
        <a:scene3d>
          <a:camera prst="orthographicFront"/>
          <a:lightRig rig="threePt" dir="t"/>
        </a:scene3d>
        <a:sp3d>
          <a:bevelT/>
        </a:sp3d>
      </dgm:spPr>
      <dgm:t>
        <a:bodyPr/>
        <a:lstStyle/>
        <a:p>
          <a:r>
            <a:rPr lang="zh-CN" altLang="en-US" sz="2800" b="1" dirty="0" smtClean="0">
              <a:solidFill>
                <a:schemeClr val="tx1"/>
              </a:solidFill>
              <a:latin typeface="微软雅黑" panose="020B0503020204020204" pitchFamily="34" charset="-122"/>
              <a:ea typeface="微软雅黑" panose="020B0503020204020204" pitchFamily="34" charset="-122"/>
            </a:rPr>
            <a:t>考核</a:t>
          </a:r>
          <a:endParaRPr lang="zh-CN" altLang="en-US" sz="2800" b="1" dirty="0">
            <a:solidFill>
              <a:schemeClr val="tx1"/>
            </a:solidFill>
            <a:latin typeface="微软雅黑" panose="020B0503020204020204" pitchFamily="34" charset="-122"/>
            <a:ea typeface="微软雅黑" panose="020B0503020204020204" pitchFamily="34" charset="-122"/>
          </a:endParaRPr>
        </a:p>
      </dgm:t>
    </dgm:pt>
    <dgm:pt modelId="{7F1CDA48-3DB2-4158-9931-DFAA4393E474}" cxnId="{3176FDD0-6C31-46DC-9C10-D362CB8219B5}" type="parTrans">
      <dgm:prSet/>
      <dgm:spPr/>
      <dgm:t>
        <a:bodyPr/>
        <a:lstStyle/>
        <a:p>
          <a:endParaRPr lang="zh-CN" altLang="en-US"/>
        </a:p>
      </dgm:t>
    </dgm:pt>
    <dgm:pt modelId="{7624AEDA-3A03-4451-8CBE-FF72F3F97FAC}" cxnId="{3176FDD0-6C31-46DC-9C10-D362CB8219B5}" type="sibTrans">
      <dgm:prSet/>
      <dgm:spPr/>
      <dgm:t>
        <a:bodyPr/>
        <a:lstStyle/>
        <a:p>
          <a:endParaRPr lang="zh-CN" altLang="en-US"/>
        </a:p>
      </dgm:t>
    </dgm:pt>
    <dgm:pt modelId="{BC6C1E5D-62AD-4C82-9F8D-4D25ABE3122D}" type="pres">
      <dgm:prSet presAssocID="{4A789F5D-D31B-439E-852C-DB5AC3A9F633}" presName="Name0" presStyleCnt="0">
        <dgm:presLayoutVars>
          <dgm:chMax val="7"/>
          <dgm:resizeHandles val="exact"/>
        </dgm:presLayoutVars>
      </dgm:prSet>
      <dgm:spPr/>
      <dgm:t>
        <a:bodyPr/>
        <a:lstStyle/>
        <a:p>
          <a:endParaRPr lang="zh-CN" altLang="en-US"/>
        </a:p>
      </dgm:t>
    </dgm:pt>
    <dgm:pt modelId="{4DB6413E-C51D-4ED7-A4FF-B97B7172C29A}" type="pres">
      <dgm:prSet presAssocID="{4A789F5D-D31B-439E-852C-DB5AC3A9F633}" presName="comp1" presStyleCnt="0"/>
      <dgm:spPr/>
    </dgm:pt>
    <dgm:pt modelId="{844A652A-FE3F-4162-B75B-D16015A1F9E1}" type="pres">
      <dgm:prSet presAssocID="{4A789F5D-D31B-439E-852C-DB5AC3A9F633}" presName="circle1" presStyleLbl="node1" presStyleIdx="0" presStyleCnt="4"/>
      <dgm:spPr/>
      <dgm:t>
        <a:bodyPr/>
        <a:lstStyle/>
        <a:p>
          <a:endParaRPr lang="zh-CN" altLang="en-US"/>
        </a:p>
      </dgm:t>
    </dgm:pt>
    <dgm:pt modelId="{DC8FC135-8B79-4F56-961F-CA3A578B62D0}" type="pres">
      <dgm:prSet presAssocID="{4A789F5D-D31B-439E-852C-DB5AC3A9F633}" presName="c1text" presStyleLbl="node1" presStyleIdx="0" presStyleCnt="4">
        <dgm:presLayoutVars>
          <dgm:bulletEnabled val="1"/>
        </dgm:presLayoutVars>
      </dgm:prSet>
      <dgm:spPr/>
      <dgm:t>
        <a:bodyPr/>
        <a:lstStyle/>
        <a:p>
          <a:endParaRPr lang="zh-CN" altLang="en-US"/>
        </a:p>
      </dgm:t>
    </dgm:pt>
    <dgm:pt modelId="{89B776B9-0FE3-4F7C-919C-0713C64341C3}" type="pres">
      <dgm:prSet presAssocID="{4A789F5D-D31B-439E-852C-DB5AC3A9F633}" presName="comp2" presStyleCnt="0"/>
      <dgm:spPr/>
    </dgm:pt>
    <dgm:pt modelId="{B3364BCB-8E7F-4CE5-B396-84710241D7BC}" type="pres">
      <dgm:prSet presAssocID="{4A789F5D-D31B-439E-852C-DB5AC3A9F633}" presName="circle2" presStyleLbl="node1" presStyleIdx="1" presStyleCnt="4"/>
      <dgm:spPr/>
      <dgm:t>
        <a:bodyPr/>
        <a:lstStyle/>
        <a:p>
          <a:endParaRPr lang="zh-CN" altLang="en-US"/>
        </a:p>
      </dgm:t>
    </dgm:pt>
    <dgm:pt modelId="{E9FD2F68-94B5-4527-B5F2-9910680DCDD8}" type="pres">
      <dgm:prSet presAssocID="{4A789F5D-D31B-439E-852C-DB5AC3A9F633}" presName="c2text" presStyleLbl="node1" presStyleIdx="1" presStyleCnt="4">
        <dgm:presLayoutVars>
          <dgm:bulletEnabled val="1"/>
        </dgm:presLayoutVars>
      </dgm:prSet>
      <dgm:spPr/>
      <dgm:t>
        <a:bodyPr/>
        <a:lstStyle/>
        <a:p>
          <a:endParaRPr lang="zh-CN" altLang="en-US"/>
        </a:p>
      </dgm:t>
    </dgm:pt>
    <dgm:pt modelId="{9934FBFA-40A1-40AA-9B9F-DDD88E4C287B}" type="pres">
      <dgm:prSet presAssocID="{4A789F5D-D31B-439E-852C-DB5AC3A9F633}" presName="comp3" presStyleCnt="0"/>
      <dgm:spPr/>
    </dgm:pt>
    <dgm:pt modelId="{EFA3544E-3A55-4527-AC08-5F8AF81747A8}" type="pres">
      <dgm:prSet presAssocID="{4A789F5D-D31B-439E-852C-DB5AC3A9F633}" presName="circle3" presStyleLbl="node1" presStyleIdx="2" presStyleCnt="4"/>
      <dgm:spPr/>
      <dgm:t>
        <a:bodyPr/>
        <a:lstStyle/>
        <a:p>
          <a:endParaRPr lang="zh-CN" altLang="en-US"/>
        </a:p>
      </dgm:t>
    </dgm:pt>
    <dgm:pt modelId="{FF322C05-6FC6-4171-BDFD-C629E8EA2EDB}" type="pres">
      <dgm:prSet presAssocID="{4A789F5D-D31B-439E-852C-DB5AC3A9F633}" presName="c3text" presStyleLbl="node1" presStyleIdx="2" presStyleCnt="4">
        <dgm:presLayoutVars>
          <dgm:bulletEnabled val="1"/>
        </dgm:presLayoutVars>
      </dgm:prSet>
      <dgm:spPr/>
      <dgm:t>
        <a:bodyPr/>
        <a:lstStyle/>
        <a:p>
          <a:endParaRPr lang="zh-CN" altLang="en-US"/>
        </a:p>
      </dgm:t>
    </dgm:pt>
    <dgm:pt modelId="{3A559775-88E0-4615-B9F9-AE781168A71A}" type="pres">
      <dgm:prSet presAssocID="{4A789F5D-D31B-439E-852C-DB5AC3A9F633}" presName="comp4" presStyleCnt="0"/>
      <dgm:spPr/>
    </dgm:pt>
    <dgm:pt modelId="{2DEAA6C4-0588-43A1-B4C3-63916697798E}" type="pres">
      <dgm:prSet presAssocID="{4A789F5D-D31B-439E-852C-DB5AC3A9F633}" presName="circle4" presStyleLbl="node1" presStyleIdx="3" presStyleCnt="4"/>
      <dgm:spPr/>
      <dgm:t>
        <a:bodyPr/>
        <a:lstStyle/>
        <a:p>
          <a:endParaRPr lang="zh-CN" altLang="en-US"/>
        </a:p>
      </dgm:t>
    </dgm:pt>
    <dgm:pt modelId="{7A659310-087B-43A1-8F9C-C46E436DCF73}" type="pres">
      <dgm:prSet presAssocID="{4A789F5D-D31B-439E-852C-DB5AC3A9F633}" presName="c4text" presStyleLbl="node1" presStyleIdx="3" presStyleCnt="4">
        <dgm:presLayoutVars>
          <dgm:bulletEnabled val="1"/>
        </dgm:presLayoutVars>
      </dgm:prSet>
      <dgm:spPr/>
      <dgm:t>
        <a:bodyPr/>
        <a:lstStyle/>
        <a:p>
          <a:endParaRPr lang="zh-CN" altLang="en-US"/>
        </a:p>
      </dgm:t>
    </dgm:pt>
  </dgm:ptLst>
  <dgm:cxnLst>
    <dgm:cxn modelId="{8CA4B9C3-148A-40DB-BE88-E6BDAC2F3FC1}" type="presOf" srcId="{D287E1B6-BFC5-4820-BC7E-A9BED92A4F6A}" destId="{B3364BCB-8E7F-4CE5-B396-84710241D7BC}" srcOrd="0" destOrd="0" presId="urn:microsoft.com/office/officeart/2005/8/layout/venn2"/>
    <dgm:cxn modelId="{92CD82E3-9734-4B99-934E-86FA77355B9B}" type="presOf" srcId="{0E452FFB-B29F-447A-90A6-25B54E7A1433}" destId="{2DEAA6C4-0588-43A1-B4C3-63916697798E}" srcOrd="0" destOrd="0" presId="urn:microsoft.com/office/officeart/2005/8/layout/venn2"/>
    <dgm:cxn modelId="{8F58798B-60E7-486B-88C7-E0234F9D38DA}" type="presOf" srcId="{20D59DFD-A5E3-4536-AF2F-F20540747473}" destId="{FF322C05-6FC6-4171-BDFD-C629E8EA2EDB}" srcOrd="1" destOrd="0" presId="urn:microsoft.com/office/officeart/2005/8/layout/venn2"/>
    <dgm:cxn modelId="{B0E3B6B9-9B58-4CB3-B946-562F83AA392A}" srcId="{4A789F5D-D31B-439E-852C-DB5AC3A9F633}" destId="{8B4C5B63-28D5-46BE-B79C-58129F20DAD3}" srcOrd="0" destOrd="0" parTransId="{E53CCDFC-0554-4FC3-B956-ECE0BB8A8F5F}" sibTransId="{8A6B822B-C9A0-428E-8E09-79355A34D5CC}"/>
    <dgm:cxn modelId="{4CDB068D-143A-42AE-A0A1-B7FC732DAEB1}" type="presOf" srcId="{0E452FFB-B29F-447A-90A6-25B54E7A1433}" destId="{7A659310-087B-43A1-8F9C-C46E436DCF73}" srcOrd="1" destOrd="0" presId="urn:microsoft.com/office/officeart/2005/8/layout/venn2"/>
    <dgm:cxn modelId="{48E8D2FA-BD22-48C6-A2F0-DA39E8867DA9}" type="presOf" srcId="{8B4C5B63-28D5-46BE-B79C-58129F20DAD3}" destId="{DC8FC135-8B79-4F56-961F-CA3A578B62D0}" srcOrd="1" destOrd="0" presId="urn:microsoft.com/office/officeart/2005/8/layout/venn2"/>
    <dgm:cxn modelId="{6DF095E4-1B44-4DDB-BE79-F240472C2724}" type="presOf" srcId="{8B4C5B63-28D5-46BE-B79C-58129F20DAD3}" destId="{844A652A-FE3F-4162-B75B-D16015A1F9E1}" srcOrd="0" destOrd="0" presId="urn:microsoft.com/office/officeart/2005/8/layout/venn2"/>
    <dgm:cxn modelId="{6C205A75-0D8B-4840-9237-EBA0331BD057}" type="presOf" srcId="{D287E1B6-BFC5-4820-BC7E-A9BED92A4F6A}" destId="{E9FD2F68-94B5-4527-B5F2-9910680DCDD8}" srcOrd="1" destOrd="0" presId="urn:microsoft.com/office/officeart/2005/8/layout/venn2"/>
    <dgm:cxn modelId="{5D082676-5773-4781-8C22-FA2FF2670DCB}" type="presOf" srcId="{20D59DFD-A5E3-4536-AF2F-F20540747473}" destId="{EFA3544E-3A55-4527-AC08-5F8AF81747A8}" srcOrd="0" destOrd="0" presId="urn:microsoft.com/office/officeart/2005/8/layout/venn2"/>
    <dgm:cxn modelId="{74E19631-F77A-4223-957A-9C7E6EA18407}" srcId="{4A789F5D-D31B-439E-852C-DB5AC3A9F633}" destId="{D287E1B6-BFC5-4820-BC7E-A9BED92A4F6A}" srcOrd="1" destOrd="0" parTransId="{5C642AE4-4A9A-45F1-8818-633D088C25AE}" sibTransId="{804E684F-6E38-4AF9-BB6C-0B318D5D5CC9}"/>
    <dgm:cxn modelId="{23321599-3BFD-422A-9BD2-48274BECA250}" type="presOf" srcId="{4A789F5D-D31B-439E-852C-DB5AC3A9F633}" destId="{BC6C1E5D-62AD-4C82-9F8D-4D25ABE3122D}" srcOrd="0" destOrd="0" presId="urn:microsoft.com/office/officeart/2005/8/layout/venn2"/>
    <dgm:cxn modelId="{6C6862A4-DE1D-499C-8DFE-D4061D5CD8EE}" srcId="{4A789F5D-D31B-439E-852C-DB5AC3A9F633}" destId="{20D59DFD-A5E3-4536-AF2F-F20540747473}" srcOrd="2" destOrd="0" parTransId="{9DFCBCEE-DE3F-48AD-AD93-13003E324B97}" sibTransId="{9BA507A9-50F2-4193-895E-D4F02DB85591}"/>
    <dgm:cxn modelId="{3176FDD0-6C31-46DC-9C10-D362CB8219B5}" srcId="{4A789F5D-D31B-439E-852C-DB5AC3A9F633}" destId="{0E452FFB-B29F-447A-90A6-25B54E7A1433}" srcOrd="3" destOrd="0" parTransId="{7F1CDA48-3DB2-4158-9931-DFAA4393E474}" sibTransId="{7624AEDA-3A03-4451-8CBE-FF72F3F97FAC}"/>
    <dgm:cxn modelId="{49A1D0B5-A2EE-4686-8289-296E0173A23D}" type="presParOf" srcId="{BC6C1E5D-62AD-4C82-9F8D-4D25ABE3122D}" destId="{4DB6413E-C51D-4ED7-A4FF-B97B7172C29A}" srcOrd="0" destOrd="0" presId="urn:microsoft.com/office/officeart/2005/8/layout/venn2"/>
    <dgm:cxn modelId="{8960EB98-9292-4DD1-B882-BBC80C77F693}" type="presParOf" srcId="{4DB6413E-C51D-4ED7-A4FF-B97B7172C29A}" destId="{844A652A-FE3F-4162-B75B-D16015A1F9E1}" srcOrd="0" destOrd="0" presId="urn:microsoft.com/office/officeart/2005/8/layout/venn2"/>
    <dgm:cxn modelId="{0D244375-7C06-4EE0-9D3D-A575DFF4BE0C}" type="presParOf" srcId="{4DB6413E-C51D-4ED7-A4FF-B97B7172C29A}" destId="{DC8FC135-8B79-4F56-961F-CA3A578B62D0}" srcOrd="1" destOrd="0" presId="urn:microsoft.com/office/officeart/2005/8/layout/venn2"/>
    <dgm:cxn modelId="{438A9271-E7AE-4E64-830D-28C87DA78C10}" type="presParOf" srcId="{BC6C1E5D-62AD-4C82-9F8D-4D25ABE3122D}" destId="{89B776B9-0FE3-4F7C-919C-0713C64341C3}" srcOrd="1" destOrd="0" presId="urn:microsoft.com/office/officeart/2005/8/layout/venn2"/>
    <dgm:cxn modelId="{FA677F47-A619-47A3-9586-ED7B643FF13A}" type="presParOf" srcId="{89B776B9-0FE3-4F7C-919C-0713C64341C3}" destId="{B3364BCB-8E7F-4CE5-B396-84710241D7BC}" srcOrd="0" destOrd="0" presId="urn:microsoft.com/office/officeart/2005/8/layout/venn2"/>
    <dgm:cxn modelId="{4BB2513D-1240-4EFE-AC47-F20196DF007F}" type="presParOf" srcId="{89B776B9-0FE3-4F7C-919C-0713C64341C3}" destId="{E9FD2F68-94B5-4527-B5F2-9910680DCDD8}" srcOrd="1" destOrd="0" presId="urn:microsoft.com/office/officeart/2005/8/layout/venn2"/>
    <dgm:cxn modelId="{B8E09271-6CC8-4B71-B708-D56C80AF6CFB}" type="presParOf" srcId="{BC6C1E5D-62AD-4C82-9F8D-4D25ABE3122D}" destId="{9934FBFA-40A1-40AA-9B9F-DDD88E4C287B}" srcOrd="2" destOrd="0" presId="urn:microsoft.com/office/officeart/2005/8/layout/venn2"/>
    <dgm:cxn modelId="{F75197D6-F0FC-4DCF-A0BF-E9651EA4704A}" type="presParOf" srcId="{9934FBFA-40A1-40AA-9B9F-DDD88E4C287B}" destId="{EFA3544E-3A55-4527-AC08-5F8AF81747A8}" srcOrd="0" destOrd="0" presId="urn:microsoft.com/office/officeart/2005/8/layout/venn2"/>
    <dgm:cxn modelId="{8EE3F9F8-E31B-4E0C-833E-59AF76E92414}" type="presParOf" srcId="{9934FBFA-40A1-40AA-9B9F-DDD88E4C287B}" destId="{FF322C05-6FC6-4171-BDFD-C629E8EA2EDB}" srcOrd="1" destOrd="0" presId="urn:microsoft.com/office/officeart/2005/8/layout/venn2"/>
    <dgm:cxn modelId="{AD157889-70D6-47AD-885E-670F1A64A2F4}" type="presParOf" srcId="{BC6C1E5D-62AD-4C82-9F8D-4D25ABE3122D}" destId="{3A559775-88E0-4615-B9F9-AE781168A71A}" srcOrd="3" destOrd="0" presId="urn:microsoft.com/office/officeart/2005/8/layout/venn2"/>
    <dgm:cxn modelId="{1FE4DF54-1E9D-4931-8625-5CAE59D5FBA6}" type="presParOf" srcId="{3A559775-88E0-4615-B9F9-AE781168A71A}" destId="{2DEAA6C4-0588-43A1-B4C3-63916697798E}" srcOrd="0" destOrd="0" presId="urn:microsoft.com/office/officeart/2005/8/layout/venn2"/>
    <dgm:cxn modelId="{0B1B8004-C235-445C-AE97-6F7E9B8F6DA7}" type="presParOf" srcId="{3A559775-88E0-4615-B9F9-AE781168A71A}" destId="{7A659310-087B-43A1-8F9C-C46E436DCF73}" srcOrd="1" destOrd="0" presId="urn:microsoft.com/office/officeart/2005/8/layout/ven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D17AED-6FD2-48F9-BA91-1DC89B9CB391}" type="doc">
      <dgm:prSet loTypeId="urn:microsoft.com/office/officeart/2005/8/layout/hierarchy2#1" loCatId="hierarchy" qsTypeId="urn:microsoft.com/office/officeart/2005/8/quickstyle/simple1#8" qsCatId="simple" csTypeId="urn:microsoft.com/office/officeart/2005/8/colors/accent1_2#6" csCatId="accent1" phldr="1"/>
      <dgm:spPr/>
      <dgm:t>
        <a:bodyPr/>
        <a:lstStyle/>
        <a:p>
          <a:endParaRPr lang="zh-CN" altLang="en-US"/>
        </a:p>
      </dgm:t>
    </dgm:pt>
    <dgm:pt modelId="{173FF2C7-D1CE-4B84-9DD5-37FBAA5A520F}">
      <dgm:prSet phldrT="[文本]" custT="1"/>
      <dgm:spPr/>
      <dgm:t>
        <a:bodyPr/>
        <a:lstStyle/>
        <a:p>
          <a:r>
            <a:rPr lang="zh-CN" altLang="en-US" sz="4400" b="0" dirty="0" smtClean="0">
              <a:latin typeface="微软雅黑" panose="020B0503020204020204" pitchFamily="34" charset="-122"/>
              <a:ea typeface="微软雅黑" panose="020B0503020204020204" pitchFamily="34" charset="-122"/>
            </a:rPr>
            <a:t>课外</a:t>
          </a:r>
          <a:endParaRPr lang="zh-CN" altLang="en-US" sz="4400" b="0" dirty="0">
            <a:latin typeface="微软雅黑" panose="020B0503020204020204" pitchFamily="34" charset="-122"/>
            <a:ea typeface="微软雅黑" panose="020B0503020204020204" pitchFamily="34" charset="-122"/>
          </a:endParaRPr>
        </a:p>
      </dgm:t>
    </dgm:pt>
    <dgm:pt modelId="{98C4FE6E-92AF-4D39-8ED3-1271A12F8500}" cxnId="{DEFE66AF-4657-462D-A5F5-E4E3F604F9B8}" type="parTrans">
      <dgm:prSet/>
      <dgm:spPr/>
      <dgm:t>
        <a:bodyPr/>
        <a:lstStyle/>
        <a:p>
          <a:endParaRPr lang="zh-CN" altLang="en-US"/>
        </a:p>
      </dgm:t>
    </dgm:pt>
    <dgm:pt modelId="{C6BD69B0-3792-44E1-95B5-F233E703AF65}" cxnId="{DEFE66AF-4657-462D-A5F5-E4E3F604F9B8}" type="sibTrans">
      <dgm:prSet/>
      <dgm:spPr/>
      <dgm:t>
        <a:bodyPr/>
        <a:lstStyle/>
        <a:p>
          <a:endParaRPr lang="zh-CN" altLang="en-US"/>
        </a:p>
      </dgm:t>
    </dgm:pt>
    <dgm:pt modelId="{9EAA1D91-4AA9-4F1E-A012-237A0FFC7025}">
      <dgm:prSet phldrT="[文本]" custT="1"/>
      <dgm:spPr/>
      <dgm:t>
        <a:bodyPr/>
        <a:lstStyle/>
        <a:p>
          <a:pPr algn="l"/>
          <a:r>
            <a:rPr lang="zh-CN" altLang="zh-CN" sz="3200" b="0" kern="1200" dirty="0" smtClean="0">
              <a:latin typeface="微软雅黑" panose="020B0503020204020204" pitchFamily="34" charset="-122"/>
              <a:ea typeface="微软雅黑" panose="020B0503020204020204" pitchFamily="34" charset="-122"/>
              <a:cs typeface="+mn-cs"/>
            </a:rPr>
            <a:t>一堂</a:t>
          </a:r>
          <a:r>
            <a:rPr lang="zh-CN" altLang="en-US" sz="3200" b="0" u="none" kern="1200" dirty="0" smtClean="0">
              <a:latin typeface="微软雅黑" panose="020B0503020204020204" pitchFamily="34" charset="-122"/>
              <a:ea typeface="微软雅黑" panose="020B0503020204020204" pitchFamily="34" charset="-122"/>
            </a:rPr>
            <a:t>课</a:t>
          </a:r>
          <a:r>
            <a:rPr lang="zh-CN" altLang="en-US" sz="3200" b="0" kern="1200" dirty="0" smtClean="0">
              <a:latin typeface="微软雅黑" panose="020B0503020204020204" pitchFamily="34" charset="-122"/>
              <a:ea typeface="微软雅黑" panose="020B0503020204020204" pitchFamily="34" charset="-122"/>
              <a:cs typeface="+mn-cs"/>
            </a:rPr>
            <a:t>上完以后</a:t>
          </a:r>
          <a:r>
            <a:rPr lang="zh-CN" altLang="en-US" sz="3200" b="0" u="none" kern="1200" dirty="0" smtClean="0">
              <a:latin typeface="微软雅黑" panose="020B0503020204020204" pitchFamily="34" charset="-122"/>
              <a:ea typeface="微软雅黑" panose="020B0503020204020204" pitchFamily="34" charset="-122"/>
            </a:rPr>
            <a:t>需配套的学习时间</a:t>
          </a:r>
          <a:endParaRPr lang="zh-CN" altLang="en-US" sz="3200" b="0" u="none" kern="1200" dirty="0">
            <a:latin typeface="微软雅黑" panose="020B0503020204020204" pitchFamily="34" charset="-122"/>
            <a:ea typeface="微软雅黑" panose="020B0503020204020204" pitchFamily="34" charset="-122"/>
            <a:cs typeface="+mn-cs"/>
          </a:endParaRPr>
        </a:p>
      </dgm:t>
    </dgm:pt>
    <dgm:pt modelId="{5B3EE563-F9E1-4C6A-B20D-D488000D3DB9}" cxnId="{4DFB8DDD-999C-47B0-839A-5CCEB1722B54}" type="parTrans">
      <dgm:prSet/>
      <dgm:spPr/>
      <dgm:t>
        <a:bodyPr/>
        <a:lstStyle/>
        <a:p>
          <a:endParaRPr lang="zh-CN" altLang="en-US"/>
        </a:p>
      </dgm:t>
    </dgm:pt>
    <dgm:pt modelId="{DC7A5E0D-6E29-42CC-8911-2CD525E4226E}" cxnId="{4DFB8DDD-999C-47B0-839A-5CCEB1722B54}" type="sibTrans">
      <dgm:prSet/>
      <dgm:spPr/>
      <dgm:t>
        <a:bodyPr/>
        <a:lstStyle/>
        <a:p>
          <a:endParaRPr lang="zh-CN" altLang="en-US"/>
        </a:p>
      </dgm:t>
    </dgm:pt>
    <dgm:pt modelId="{1FC0C839-D91E-4C5D-A2F7-44E99439F1CE}">
      <dgm:prSet phldrT="[文本]" custT="1"/>
      <dgm:spPr/>
      <dgm:t>
        <a:bodyPr/>
        <a:lstStyle/>
        <a:p>
          <a:pPr algn="l"/>
          <a:r>
            <a:rPr lang="zh-CN" altLang="zh-CN" sz="3200" b="0" u="none" kern="1200" dirty="0" smtClean="0">
              <a:latin typeface="微软雅黑" panose="020B0503020204020204" pitchFamily="34" charset="-122"/>
              <a:ea typeface="微软雅黑" panose="020B0503020204020204" pitchFamily="34" charset="-122"/>
            </a:rPr>
            <a:t>课外独立设置的培养环节</a:t>
          </a:r>
          <a:endParaRPr lang="zh-CN" altLang="en-US" sz="3200" b="0" u="none" kern="1200" dirty="0">
            <a:latin typeface="微软雅黑" panose="020B0503020204020204" pitchFamily="34" charset="-122"/>
            <a:ea typeface="微软雅黑" panose="020B0503020204020204" pitchFamily="34" charset="-122"/>
          </a:endParaRPr>
        </a:p>
      </dgm:t>
    </dgm:pt>
    <dgm:pt modelId="{6FF78647-6ADB-4FF0-B862-395E4C7C419D}" cxnId="{C855CB89-BD7C-4DF7-9065-65D43594DB58}" type="parTrans">
      <dgm:prSet/>
      <dgm:spPr/>
      <dgm:t>
        <a:bodyPr/>
        <a:lstStyle/>
        <a:p>
          <a:endParaRPr lang="zh-CN" altLang="en-US"/>
        </a:p>
      </dgm:t>
    </dgm:pt>
    <dgm:pt modelId="{35A11840-26F4-44AD-99D3-F0A346B6FAF5}" cxnId="{C855CB89-BD7C-4DF7-9065-65D43594DB58}" type="sibTrans">
      <dgm:prSet/>
      <dgm:spPr/>
      <dgm:t>
        <a:bodyPr/>
        <a:lstStyle/>
        <a:p>
          <a:endParaRPr lang="zh-CN" altLang="en-US"/>
        </a:p>
      </dgm:t>
    </dgm:pt>
    <dgm:pt modelId="{83B33D62-AF0E-4FB2-B44A-56E34AC67F29}" type="pres">
      <dgm:prSet presAssocID="{87D17AED-6FD2-48F9-BA91-1DC89B9CB391}" presName="diagram" presStyleCnt="0">
        <dgm:presLayoutVars>
          <dgm:chPref val="1"/>
          <dgm:dir/>
          <dgm:animOne val="branch"/>
          <dgm:animLvl val="lvl"/>
          <dgm:resizeHandles val="exact"/>
        </dgm:presLayoutVars>
      </dgm:prSet>
      <dgm:spPr/>
      <dgm:t>
        <a:bodyPr/>
        <a:lstStyle/>
        <a:p>
          <a:endParaRPr lang="zh-CN" altLang="en-US"/>
        </a:p>
      </dgm:t>
    </dgm:pt>
    <dgm:pt modelId="{22212F46-0880-4F3B-B223-54CE558C4113}" type="pres">
      <dgm:prSet presAssocID="{173FF2C7-D1CE-4B84-9DD5-37FBAA5A520F}" presName="root1" presStyleCnt="0"/>
      <dgm:spPr/>
    </dgm:pt>
    <dgm:pt modelId="{BE756108-A6F2-4E96-8178-CF9F2FB2F58F}" type="pres">
      <dgm:prSet presAssocID="{173FF2C7-D1CE-4B84-9DD5-37FBAA5A520F}" presName="LevelOneTextNode" presStyleLbl="node0" presStyleIdx="0" presStyleCnt="1" custScaleY="146238">
        <dgm:presLayoutVars>
          <dgm:chPref val="3"/>
        </dgm:presLayoutVars>
      </dgm:prSet>
      <dgm:spPr/>
      <dgm:t>
        <a:bodyPr/>
        <a:lstStyle/>
        <a:p>
          <a:endParaRPr lang="zh-CN" altLang="en-US"/>
        </a:p>
      </dgm:t>
    </dgm:pt>
    <dgm:pt modelId="{918FA997-2B5C-4D61-B3E0-34FBB84FE5C6}" type="pres">
      <dgm:prSet presAssocID="{173FF2C7-D1CE-4B84-9DD5-37FBAA5A520F}" presName="level2hierChild" presStyleCnt="0"/>
      <dgm:spPr/>
    </dgm:pt>
    <dgm:pt modelId="{E73602CC-D0BE-4CC7-ACE5-D62A9CFE743F}" type="pres">
      <dgm:prSet presAssocID="{5B3EE563-F9E1-4C6A-B20D-D488000D3DB9}" presName="conn2-1" presStyleLbl="parChTrans1D2" presStyleIdx="0" presStyleCnt="2"/>
      <dgm:spPr/>
      <dgm:t>
        <a:bodyPr/>
        <a:lstStyle/>
        <a:p>
          <a:endParaRPr lang="zh-CN" altLang="en-US"/>
        </a:p>
      </dgm:t>
    </dgm:pt>
    <dgm:pt modelId="{28ADA366-884F-4C7B-9535-C77174675325}" type="pres">
      <dgm:prSet presAssocID="{5B3EE563-F9E1-4C6A-B20D-D488000D3DB9}" presName="connTx" presStyleLbl="parChTrans1D2" presStyleIdx="0" presStyleCnt="2"/>
      <dgm:spPr/>
      <dgm:t>
        <a:bodyPr/>
        <a:lstStyle/>
        <a:p>
          <a:endParaRPr lang="zh-CN" altLang="en-US"/>
        </a:p>
      </dgm:t>
    </dgm:pt>
    <dgm:pt modelId="{84E72412-ADF4-453C-AC8F-E56BC3B4791E}" type="pres">
      <dgm:prSet presAssocID="{9EAA1D91-4AA9-4F1E-A012-237A0FFC7025}" presName="root2" presStyleCnt="0"/>
      <dgm:spPr/>
    </dgm:pt>
    <dgm:pt modelId="{4C9C02C9-8FC8-4D09-BED1-2C3E8251256E}" type="pres">
      <dgm:prSet presAssocID="{9EAA1D91-4AA9-4F1E-A012-237A0FFC7025}" presName="LevelTwoTextNode" presStyleLbl="node2" presStyleIdx="0" presStyleCnt="2" custScaleX="438713" custScaleY="146238" custLinFactNeighborY="-43077">
        <dgm:presLayoutVars>
          <dgm:chPref val="3"/>
        </dgm:presLayoutVars>
      </dgm:prSet>
      <dgm:spPr/>
      <dgm:t>
        <a:bodyPr/>
        <a:lstStyle/>
        <a:p>
          <a:endParaRPr lang="zh-CN" altLang="en-US"/>
        </a:p>
      </dgm:t>
    </dgm:pt>
    <dgm:pt modelId="{EB9968A4-54C2-44B1-AAC6-861B6AD96A73}" type="pres">
      <dgm:prSet presAssocID="{9EAA1D91-4AA9-4F1E-A012-237A0FFC7025}" presName="level3hierChild" presStyleCnt="0"/>
      <dgm:spPr/>
    </dgm:pt>
    <dgm:pt modelId="{8A971242-9C7F-481B-8F9F-BF9416F5D2B8}" type="pres">
      <dgm:prSet presAssocID="{6FF78647-6ADB-4FF0-B862-395E4C7C419D}" presName="conn2-1" presStyleLbl="parChTrans1D2" presStyleIdx="1" presStyleCnt="2"/>
      <dgm:spPr/>
      <dgm:t>
        <a:bodyPr/>
        <a:lstStyle/>
        <a:p>
          <a:endParaRPr lang="zh-CN" altLang="en-US"/>
        </a:p>
      </dgm:t>
    </dgm:pt>
    <dgm:pt modelId="{E434628A-3B72-4251-AEE2-5DCAFF652AE8}" type="pres">
      <dgm:prSet presAssocID="{6FF78647-6ADB-4FF0-B862-395E4C7C419D}" presName="connTx" presStyleLbl="parChTrans1D2" presStyleIdx="1" presStyleCnt="2"/>
      <dgm:spPr/>
      <dgm:t>
        <a:bodyPr/>
        <a:lstStyle/>
        <a:p>
          <a:endParaRPr lang="zh-CN" altLang="en-US"/>
        </a:p>
      </dgm:t>
    </dgm:pt>
    <dgm:pt modelId="{89DC6D6E-CE36-4BF2-9EBE-85513790E6B2}" type="pres">
      <dgm:prSet presAssocID="{1FC0C839-D91E-4C5D-A2F7-44E99439F1CE}" presName="root2" presStyleCnt="0"/>
      <dgm:spPr/>
    </dgm:pt>
    <dgm:pt modelId="{73F92279-CD7B-4C36-B6CF-907166C0188C}" type="pres">
      <dgm:prSet presAssocID="{1FC0C839-D91E-4C5D-A2F7-44E99439F1CE}" presName="LevelTwoTextNode" presStyleLbl="node2" presStyleIdx="1" presStyleCnt="2" custScaleX="438713" custScaleY="146238" custLinFactNeighborY="41287">
        <dgm:presLayoutVars>
          <dgm:chPref val="3"/>
        </dgm:presLayoutVars>
      </dgm:prSet>
      <dgm:spPr/>
      <dgm:t>
        <a:bodyPr/>
        <a:lstStyle/>
        <a:p>
          <a:endParaRPr lang="zh-CN" altLang="en-US"/>
        </a:p>
      </dgm:t>
    </dgm:pt>
    <dgm:pt modelId="{2D76F4FD-A163-475C-879E-37182182F63E}" type="pres">
      <dgm:prSet presAssocID="{1FC0C839-D91E-4C5D-A2F7-44E99439F1CE}" presName="level3hierChild" presStyleCnt="0"/>
      <dgm:spPr/>
    </dgm:pt>
  </dgm:ptLst>
  <dgm:cxnLst>
    <dgm:cxn modelId="{DBB1423C-3758-420B-B734-90F684112341}" type="presOf" srcId="{5B3EE563-F9E1-4C6A-B20D-D488000D3DB9}" destId="{28ADA366-884F-4C7B-9535-C77174675325}" srcOrd="1" destOrd="0" presId="urn:microsoft.com/office/officeart/2005/8/layout/hierarchy2#1"/>
    <dgm:cxn modelId="{5C926D49-C9DF-488A-8D3E-3D9FC9C4BB34}" type="presOf" srcId="{9EAA1D91-4AA9-4F1E-A012-237A0FFC7025}" destId="{4C9C02C9-8FC8-4D09-BED1-2C3E8251256E}" srcOrd="0" destOrd="0" presId="urn:microsoft.com/office/officeart/2005/8/layout/hierarchy2#1"/>
    <dgm:cxn modelId="{C2AE8158-AB83-4805-91A7-BFC356EF24EE}" type="presOf" srcId="{1FC0C839-D91E-4C5D-A2F7-44E99439F1CE}" destId="{73F92279-CD7B-4C36-B6CF-907166C0188C}" srcOrd="0" destOrd="0" presId="urn:microsoft.com/office/officeart/2005/8/layout/hierarchy2#1"/>
    <dgm:cxn modelId="{AFDCB6CA-2E46-4DA2-931D-692DC6CD82F3}" type="presOf" srcId="{87D17AED-6FD2-48F9-BA91-1DC89B9CB391}" destId="{83B33D62-AF0E-4FB2-B44A-56E34AC67F29}" srcOrd="0" destOrd="0" presId="urn:microsoft.com/office/officeart/2005/8/layout/hierarchy2#1"/>
    <dgm:cxn modelId="{5B0F35E5-B7CB-4613-B3F0-002345B21EB1}" type="presOf" srcId="{6FF78647-6ADB-4FF0-B862-395E4C7C419D}" destId="{8A971242-9C7F-481B-8F9F-BF9416F5D2B8}" srcOrd="0" destOrd="0" presId="urn:microsoft.com/office/officeart/2005/8/layout/hierarchy2#1"/>
    <dgm:cxn modelId="{60BE4D8A-DB8B-4611-BF20-2EF8F65C7AF5}" type="presOf" srcId="{173FF2C7-D1CE-4B84-9DD5-37FBAA5A520F}" destId="{BE756108-A6F2-4E96-8178-CF9F2FB2F58F}" srcOrd="0" destOrd="0" presId="urn:microsoft.com/office/officeart/2005/8/layout/hierarchy2#1"/>
    <dgm:cxn modelId="{C855CB89-BD7C-4DF7-9065-65D43594DB58}" srcId="{173FF2C7-D1CE-4B84-9DD5-37FBAA5A520F}" destId="{1FC0C839-D91E-4C5D-A2F7-44E99439F1CE}" srcOrd="1" destOrd="0" parTransId="{6FF78647-6ADB-4FF0-B862-395E4C7C419D}" sibTransId="{35A11840-26F4-44AD-99D3-F0A346B6FAF5}"/>
    <dgm:cxn modelId="{4DFB8DDD-999C-47B0-839A-5CCEB1722B54}" srcId="{173FF2C7-D1CE-4B84-9DD5-37FBAA5A520F}" destId="{9EAA1D91-4AA9-4F1E-A012-237A0FFC7025}" srcOrd="0" destOrd="0" parTransId="{5B3EE563-F9E1-4C6A-B20D-D488000D3DB9}" sibTransId="{DC7A5E0D-6E29-42CC-8911-2CD525E4226E}"/>
    <dgm:cxn modelId="{DEFE66AF-4657-462D-A5F5-E4E3F604F9B8}" srcId="{87D17AED-6FD2-48F9-BA91-1DC89B9CB391}" destId="{173FF2C7-D1CE-4B84-9DD5-37FBAA5A520F}" srcOrd="0" destOrd="0" parTransId="{98C4FE6E-92AF-4D39-8ED3-1271A12F8500}" sibTransId="{C6BD69B0-3792-44E1-95B5-F233E703AF65}"/>
    <dgm:cxn modelId="{B98F504C-CF60-4935-A8F0-7BADD9A99C48}" type="presOf" srcId="{5B3EE563-F9E1-4C6A-B20D-D488000D3DB9}" destId="{E73602CC-D0BE-4CC7-ACE5-D62A9CFE743F}" srcOrd="0" destOrd="0" presId="urn:microsoft.com/office/officeart/2005/8/layout/hierarchy2#1"/>
    <dgm:cxn modelId="{A3CB39DA-60E2-45FA-A096-1945826C4FE9}" type="presOf" srcId="{6FF78647-6ADB-4FF0-B862-395E4C7C419D}" destId="{E434628A-3B72-4251-AEE2-5DCAFF652AE8}" srcOrd="1" destOrd="0" presId="urn:microsoft.com/office/officeart/2005/8/layout/hierarchy2#1"/>
    <dgm:cxn modelId="{14A1C3E4-FDC2-47EF-8412-AA173267FE4A}" type="presParOf" srcId="{83B33D62-AF0E-4FB2-B44A-56E34AC67F29}" destId="{22212F46-0880-4F3B-B223-54CE558C4113}" srcOrd="0" destOrd="0" presId="urn:microsoft.com/office/officeart/2005/8/layout/hierarchy2#1"/>
    <dgm:cxn modelId="{D9709832-A8B1-4297-BFA1-1016DB424F18}" type="presParOf" srcId="{22212F46-0880-4F3B-B223-54CE558C4113}" destId="{BE756108-A6F2-4E96-8178-CF9F2FB2F58F}" srcOrd="0" destOrd="0" presId="urn:microsoft.com/office/officeart/2005/8/layout/hierarchy2#1"/>
    <dgm:cxn modelId="{3AEE7187-0B9E-48BB-8445-AADA9D774D78}" type="presParOf" srcId="{22212F46-0880-4F3B-B223-54CE558C4113}" destId="{918FA997-2B5C-4D61-B3E0-34FBB84FE5C6}" srcOrd="1" destOrd="0" presId="urn:microsoft.com/office/officeart/2005/8/layout/hierarchy2#1"/>
    <dgm:cxn modelId="{8C59FCC1-C27A-40D2-B64F-9B9F08DCCD25}" type="presParOf" srcId="{918FA997-2B5C-4D61-B3E0-34FBB84FE5C6}" destId="{E73602CC-D0BE-4CC7-ACE5-D62A9CFE743F}" srcOrd="0" destOrd="0" presId="urn:microsoft.com/office/officeart/2005/8/layout/hierarchy2#1"/>
    <dgm:cxn modelId="{C69A9945-7172-4FA5-B761-99D21DBB38B5}" type="presParOf" srcId="{E73602CC-D0BE-4CC7-ACE5-D62A9CFE743F}" destId="{28ADA366-884F-4C7B-9535-C77174675325}" srcOrd="0" destOrd="0" presId="urn:microsoft.com/office/officeart/2005/8/layout/hierarchy2#1"/>
    <dgm:cxn modelId="{DFD3F6BC-787E-468D-BBB2-C37CE7942152}" type="presParOf" srcId="{918FA997-2B5C-4D61-B3E0-34FBB84FE5C6}" destId="{84E72412-ADF4-453C-AC8F-E56BC3B4791E}" srcOrd="1" destOrd="0" presId="urn:microsoft.com/office/officeart/2005/8/layout/hierarchy2#1"/>
    <dgm:cxn modelId="{400284E3-BB14-4132-A30B-0B2580712338}" type="presParOf" srcId="{84E72412-ADF4-453C-AC8F-E56BC3B4791E}" destId="{4C9C02C9-8FC8-4D09-BED1-2C3E8251256E}" srcOrd="0" destOrd="0" presId="urn:microsoft.com/office/officeart/2005/8/layout/hierarchy2#1"/>
    <dgm:cxn modelId="{7B64C857-768F-4BB7-8DFB-0AF758DDEC16}" type="presParOf" srcId="{84E72412-ADF4-453C-AC8F-E56BC3B4791E}" destId="{EB9968A4-54C2-44B1-AAC6-861B6AD96A73}" srcOrd="1" destOrd="0" presId="urn:microsoft.com/office/officeart/2005/8/layout/hierarchy2#1"/>
    <dgm:cxn modelId="{DDDF4B17-8284-46F5-A452-7A682C8122AA}" type="presParOf" srcId="{918FA997-2B5C-4D61-B3E0-34FBB84FE5C6}" destId="{8A971242-9C7F-481B-8F9F-BF9416F5D2B8}" srcOrd="2" destOrd="0" presId="urn:microsoft.com/office/officeart/2005/8/layout/hierarchy2#1"/>
    <dgm:cxn modelId="{37106649-DD79-4121-9B13-A67632581F2A}" type="presParOf" srcId="{8A971242-9C7F-481B-8F9F-BF9416F5D2B8}" destId="{E434628A-3B72-4251-AEE2-5DCAFF652AE8}" srcOrd="0" destOrd="0" presId="urn:microsoft.com/office/officeart/2005/8/layout/hierarchy2#1"/>
    <dgm:cxn modelId="{667B65B9-6F5C-4804-AA22-01F656BD1CBF}" type="presParOf" srcId="{918FA997-2B5C-4D61-B3E0-34FBB84FE5C6}" destId="{89DC6D6E-CE36-4BF2-9EBE-85513790E6B2}" srcOrd="3" destOrd="0" presId="urn:microsoft.com/office/officeart/2005/8/layout/hierarchy2#1"/>
    <dgm:cxn modelId="{35949A54-D070-4313-BF9D-B831A1471A63}" type="presParOf" srcId="{89DC6D6E-CE36-4BF2-9EBE-85513790E6B2}" destId="{73F92279-CD7B-4C36-B6CF-907166C0188C}" srcOrd="0" destOrd="0" presId="urn:microsoft.com/office/officeart/2005/8/layout/hierarchy2#1"/>
    <dgm:cxn modelId="{0A96E5F0-18E2-46AA-B63D-BE17684AAE49}" type="presParOf" srcId="{89DC6D6E-CE36-4BF2-9EBE-85513790E6B2}" destId="{2D76F4FD-A163-475C-879E-37182182F63E}" srcOrd="1" destOrd="0" presId="urn:microsoft.com/office/officeart/2005/8/layout/hierarchy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B65BB6-93C4-469F-A87C-7B6EBFCB602D}" type="doc">
      <dgm:prSet loTypeId="urn:microsoft.com/office/officeart/2008/layout/AscendingPictureAccentProcess" loCatId="process" qsTypeId="urn:microsoft.com/office/officeart/2005/8/quickstyle/simple1#9" qsCatId="simple" csTypeId="urn:microsoft.com/office/officeart/2005/8/colors/accent1_2#7" csCatId="accent1" phldr="1"/>
      <dgm:spPr/>
      <dgm:t>
        <a:bodyPr/>
        <a:lstStyle/>
        <a:p>
          <a:endParaRPr lang="zh-CN" altLang="en-US"/>
        </a:p>
      </dgm:t>
    </dgm:pt>
    <dgm:pt modelId="{E4268620-F2A9-4D55-9675-05568319AAD6}">
      <dgm:prSet phldrT="[文本]"/>
      <dgm:spPr/>
      <dgm:t>
        <a:bodyPr/>
        <a:lstStyle/>
        <a:p>
          <a:r>
            <a:rPr lang="zh-CN" altLang="en-US" b="1" dirty="0" smtClean="0">
              <a:latin typeface="微软雅黑" panose="020B0503020204020204" pitchFamily="34" charset="-122"/>
              <a:ea typeface="微软雅黑" panose="020B0503020204020204" pitchFamily="34" charset="-122"/>
            </a:rPr>
            <a:t>直接责任人</a:t>
          </a:r>
          <a:endParaRPr lang="zh-CN" altLang="en-US" b="1" dirty="0">
            <a:latin typeface="微软雅黑" panose="020B0503020204020204" pitchFamily="34" charset="-122"/>
            <a:ea typeface="微软雅黑" panose="020B0503020204020204" pitchFamily="34" charset="-122"/>
          </a:endParaRPr>
        </a:p>
      </dgm:t>
    </dgm:pt>
    <dgm:pt modelId="{E7745EB2-467D-431F-9C0C-F7A760989DF9}" cxnId="{E3ACCD6A-9A30-4FC2-A8B4-4F48EC74A271}" type="parTrans">
      <dgm:prSet/>
      <dgm:spPr/>
      <dgm:t>
        <a:bodyPr/>
        <a:lstStyle/>
        <a:p>
          <a:endParaRPr lang="zh-CN" altLang="en-US"/>
        </a:p>
      </dgm:t>
    </dgm:pt>
    <dgm:pt modelId="{EB7D95E6-533B-413D-9410-3C55E8E02A4C}" cxnId="{E3ACCD6A-9A30-4FC2-A8B4-4F48EC74A271}" type="sibTrans">
      <dgm:prSet/>
      <dgm:spPr/>
      <dgm:t>
        <a:bodyPr/>
        <a:lstStyle/>
        <a:p>
          <a:endParaRPr lang="zh-CN" altLang="en-US"/>
        </a:p>
      </dgm:t>
    </dgm:pt>
    <dgm:pt modelId="{6705982C-3A24-4A79-B468-6E39B62C46D2}">
      <dgm:prSet phldrT="[文本]"/>
      <dgm:spPr/>
      <dgm:t>
        <a:bodyPr/>
        <a:lstStyle/>
        <a:p>
          <a:r>
            <a:rPr lang="zh-CN" altLang="en-US" b="1" dirty="0" smtClean="0">
              <a:latin typeface="微软雅黑" panose="020B0503020204020204" pitchFamily="34" charset="-122"/>
              <a:ea typeface="微软雅黑" panose="020B0503020204020204" pitchFamily="34" charset="-122"/>
            </a:rPr>
            <a:t>第一责任人</a:t>
          </a:r>
          <a:endParaRPr lang="zh-CN" altLang="en-US" b="1" dirty="0">
            <a:latin typeface="微软雅黑" panose="020B0503020204020204" pitchFamily="34" charset="-122"/>
            <a:ea typeface="微软雅黑" panose="020B0503020204020204" pitchFamily="34" charset="-122"/>
          </a:endParaRPr>
        </a:p>
      </dgm:t>
    </dgm:pt>
    <dgm:pt modelId="{855F01BA-124C-4C54-A4CD-1B7A93FABDB4}" cxnId="{2B834F56-2DA8-4EC9-9BA1-AD968A45D3D1}" type="parTrans">
      <dgm:prSet/>
      <dgm:spPr/>
      <dgm:t>
        <a:bodyPr/>
        <a:lstStyle/>
        <a:p>
          <a:endParaRPr lang="zh-CN" altLang="en-US"/>
        </a:p>
      </dgm:t>
    </dgm:pt>
    <dgm:pt modelId="{911D1CB3-0305-4832-AA72-B5E118E9D955}" cxnId="{2B834F56-2DA8-4EC9-9BA1-AD968A45D3D1}" type="sibTrans">
      <dgm:prSet/>
      <dgm:spPr/>
      <dgm:t>
        <a:bodyPr/>
        <a:lstStyle/>
        <a:p>
          <a:endParaRPr lang="zh-CN" altLang="en-US"/>
        </a:p>
      </dgm:t>
    </dgm:pt>
    <dgm:pt modelId="{0F4065FE-3034-420B-B3C2-F576AF8E937D}" type="pres">
      <dgm:prSet presAssocID="{9BB65BB6-93C4-469F-A87C-7B6EBFCB602D}" presName="Name0" presStyleCnt="0">
        <dgm:presLayoutVars>
          <dgm:chMax val="7"/>
          <dgm:chPref val="7"/>
          <dgm:dir/>
        </dgm:presLayoutVars>
      </dgm:prSet>
      <dgm:spPr/>
      <dgm:t>
        <a:bodyPr/>
        <a:lstStyle/>
        <a:p>
          <a:endParaRPr lang="zh-CN" altLang="en-US"/>
        </a:p>
      </dgm:t>
    </dgm:pt>
    <dgm:pt modelId="{AF8DCAA7-E8FB-4BCE-9DD1-CA59885CD07A}" type="pres">
      <dgm:prSet presAssocID="{9BB65BB6-93C4-469F-A87C-7B6EBFCB602D}" presName="dot1" presStyleLbl="alignNode1" presStyleIdx="0" presStyleCnt="10" custLinFactX="-393764" custLinFactY="100000" custLinFactNeighborX="-400000" custLinFactNeighborY="191825"/>
      <dgm:spPr/>
      <dgm:t>
        <a:bodyPr/>
        <a:lstStyle/>
        <a:p>
          <a:endParaRPr lang="zh-CN" altLang="en-US"/>
        </a:p>
      </dgm:t>
    </dgm:pt>
    <dgm:pt modelId="{BE386AA3-AF42-499F-91FF-7B93479E653D}" type="pres">
      <dgm:prSet presAssocID="{9BB65BB6-93C4-469F-A87C-7B6EBFCB602D}" presName="dot2" presStyleLbl="alignNode1" presStyleIdx="1" presStyleCnt="10" custLinFactX="-393764" custLinFactY="100000" custLinFactNeighborX="-400000" custLinFactNeighborY="191825"/>
      <dgm:spPr/>
    </dgm:pt>
    <dgm:pt modelId="{62ECC073-EAAC-490B-A0A1-227BF2207458}" type="pres">
      <dgm:prSet presAssocID="{9BB65BB6-93C4-469F-A87C-7B6EBFCB602D}" presName="dot3" presStyleLbl="alignNode1" presStyleIdx="2" presStyleCnt="10" custLinFactX="-393764" custLinFactY="100000" custLinFactNeighborX="-400000" custLinFactNeighborY="191825"/>
      <dgm:spPr/>
    </dgm:pt>
    <dgm:pt modelId="{C1BADBF6-F900-4003-B068-EBD61C7AEC8B}" type="pres">
      <dgm:prSet presAssocID="{9BB65BB6-93C4-469F-A87C-7B6EBFCB602D}" presName="dotArrow1" presStyleLbl="alignNode1" presStyleIdx="3" presStyleCnt="10" custLinFactX="350518" custLinFactY="474701" custLinFactNeighborX="400000" custLinFactNeighborY="500000"/>
      <dgm:spPr/>
    </dgm:pt>
    <dgm:pt modelId="{B6618D05-B2DC-4443-A809-70FFD285561A}" type="pres">
      <dgm:prSet presAssocID="{9BB65BB6-93C4-469F-A87C-7B6EBFCB602D}" presName="dotArrow2" presStyleLbl="alignNode1" presStyleIdx="4" presStyleCnt="10" custLinFactX="350518" custLinFactY="474701" custLinFactNeighborX="400000" custLinFactNeighborY="500000"/>
      <dgm:spPr/>
    </dgm:pt>
    <dgm:pt modelId="{B6116251-26D7-49BE-983A-035F34E08A87}" type="pres">
      <dgm:prSet presAssocID="{9BB65BB6-93C4-469F-A87C-7B6EBFCB602D}" presName="dotArrow3" presStyleLbl="alignNode1" presStyleIdx="5" presStyleCnt="10" custLinFactX="350518" custLinFactY="474701" custLinFactNeighborX="400000" custLinFactNeighborY="500000"/>
      <dgm:spPr/>
    </dgm:pt>
    <dgm:pt modelId="{FD50AD68-EE81-4CDA-94C1-EFF2F71768F7}" type="pres">
      <dgm:prSet presAssocID="{9BB65BB6-93C4-469F-A87C-7B6EBFCB602D}" presName="dotArrow4" presStyleLbl="alignNode1" presStyleIdx="6" presStyleCnt="10" custLinFactX="350518" custLinFactY="474701" custLinFactNeighborX="400000" custLinFactNeighborY="500000"/>
      <dgm:spPr/>
    </dgm:pt>
    <dgm:pt modelId="{A135C8F9-3E38-4F6E-85E2-938E67C03B4C}" type="pres">
      <dgm:prSet presAssocID="{9BB65BB6-93C4-469F-A87C-7B6EBFCB602D}" presName="dotArrow5" presStyleLbl="alignNode1" presStyleIdx="7" presStyleCnt="10" custLinFactX="350518" custLinFactY="474701" custLinFactNeighborX="400000" custLinFactNeighborY="500000"/>
      <dgm:spPr/>
    </dgm:pt>
    <dgm:pt modelId="{A87362AB-D8F3-49E4-98BD-DB7C5031CB90}" type="pres">
      <dgm:prSet presAssocID="{9BB65BB6-93C4-469F-A87C-7B6EBFCB602D}" presName="dotArrow6" presStyleLbl="alignNode1" presStyleIdx="8" presStyleCnt="10" custLinFactX="350518" custLinFactY="474701" custLinFactNeighborX="400000" custLinFactNeighborY="500000"/>
      <dgm:spPr/>
    </dgm:pt>
    <dgm:pt modelId="{34DC9901-7628-43C7-AC22-5A14910040BA}" type="pres">
      <dgm:prSet presAssocID="{9BB65BB6-93C4-469F-A87C-7B6EBFCB602D}" presName="dotArrow7" presStyleLbl="alignNode1" presStyleIdx="9" presStyleCnt="10" custLinFactX="350518" custLinFactY="474701" custLinFactNeighborX="400000" custLinFactNeighborY="500000"/>
      <dgm:spPr/>
    </dgm:pt>
    <dgm:pt modelId="{A6E3F77B-A6EC-40BB-A229-956B89B8E040}" type="pres">
      <dgm:prSet presAssocID="{E4268620-F2A9-4D55-9675-05568319AAD6}" presName="parTx1" presStyleLbl="node1" presStyleIdx="0" presStyleCnt="2"/>
      <dgm:spPr/>
      <dgm:t>
        <a:bodyPr/>
        <a:lstStyle/>
        <a:p>
          <a:endParaRPr lang="zh-CN" altLang="en-US"/>
        </a:p>
      </dgm:t>
    </dgm:pt>
    <dgm:pt modelId="{FCD730D9-AFD1-45AD-BDA6-BAB465B02B20}" type="pres">
      <dgm:prSet presAssocID="{EB7D95E6-533B-413D-9410-3C55E8E02A4C}" presName="picture1" presStyleCnt="0"/>
      <dgm:spPr/>
    </dgm:pt>
    <dgm:pt modelId="{96E43D1A-EB60-482C-81A3-63575FE34A07}" type="pres">
      <dgm:prSet presAssocID="{EB7D95E6-533B-413D-9410-3C55E8E02A4C}" presName="imageRepeatNode" presStyleLbl="fgImgPlace1" presStyleIdx="0" presStyleCnt="2"/>
      <dgm:spPr/>
      <dgm:t>
        <a:bodyPr/>
        <a:lstStyle/>
        <a:p>
          <a:endParaRPr lang="zh-CN" altLang="en-US"/>
        </a:p>
      </dgm:t>
    </dgm:pt>
    <dgm:pt modelId="{D2E956B6-773B-4DBC-B500-E6CD1F1F3115}" type="pres">
      <dgm:prSet presAssocID="{6705982C-3A24-4A79-B468-6E39B62C46D2}" presName="parTx2" presStyleLbl="node1" presStyleIdx="1" presStyleCnt="2" custLinFactNeighborX="43872" custLinFactNeighborY="50839"/>
      <dgm:spPr/>
      <dgm:t>
        <a:bodyPr/>
        <a:lstStyle/>
        <a:p>
          <a:endParaRPr lang="zh-CN" altLang="en-US"/>
        </a:p>
      </dgm:t>
    </dgm:pt>
    <dgm:pt modelId="{23EA5247-34F7-4761-8821-6706704FC7DD}" type="pres">
      <dgm:prSet presAssocID="{911D1CB3-0305-4832-AA72-B5E118E9D955}" presName="picture2" presStyleCnt="0"/>
      <dgm:spPr/>
    </dgm:pt>
    <dgm:pt modelId="{EF92F414-D616-41B3-B501-822CFF95FE4D}" type="pres">
      <dgm:prSet presAssocID="{911D1CB3-0305-4832-AA72-B5E118E9D955}" presName="imageRepeatNode" presStyleLbl="fgImgPlace1" presStyleIdx="1" presStyleCnt="2" custLinFactNeighborX="75064" custLinFactNeighborY="35328"/>
      <dgm:spPr/>
      <dgm:t>
        <a:bodyPr/>
        <a:lstStyle/>
        <a:p>
          <a:endParaRPr lang="zh-CN" altLang="en-US"/>
        </a:p>
      </dgm:t>
    </dgm:pt>
  </dgm:ptLst>
  <dgm:cxnLst>
    <dgm:cxn modelId="{AF2F150D-7127-4B09-9748-AFFA6F5394DB}" type="presOf" srcId="{E4268620-F2A9-4D55-9675-05568319AAD6}" destId="{A6E3F77B-A6EC-40BB-A229-956B89B8E040}" srcOrd="0" destOrd="0" presId="urn:microsoft.com/office/officeart/2008/layout/AscendingPictureAccentProcess"/>
    <dgm:cxn modelId="{E3ACCD6A-9A30-4FC2-A8B4-4F48EC74A271}" srcId="{9BB65BB6-93C4-469F-A87C-7B6EBFCB602D}" destId="{E4268620-F2A9-4D55-9675-05568319AAD6}" srcOrd="0" destOrd="0" parTransId="{E7745EB2-467D-431F-9C0C-F7A760989DF9}" sibTransId="{EB7D95E6-533B-413D-9410-3C55E8E02A4C}"/>
    <dgm:cxn modelId="{61468B79-CA3B-4105-A13E-D7F17329A965}" type="presOf" srcId="{EB7D95E6-533B-413D-9410-3C55E8E02A4C}" destId="{96E43D1A-EB60-482C-81A3-63575FE34A07}" srcOrd="0" destOrd="0" presId="urn:microsoft.com/office/officeart/2008/layout/AscendingPictureAccentProcess"/>
    <dgm:cxn modelId="{4869E80B-DFDB-4936-8596-BD94066BAB1E}" type="presOf" srcId="{6705982C-3A24-4A79-B468-6E39B62C46D2}" destId="{D2E956B6-773B-4DBC-B500-E6CD1F1F3115}" srcOrd="0" destOrd="0" presId="urn:microsoft.com/office/officeart/2008/layout/AscendingPictureAccentProcess"/>
    <dgm:cxn modelId="{4210F9B9-704A-41CF-94E4-FCB47D643C80}" type="presOf" srcId="{9BB65BB6-93C4-469F-A87C-7B6EBFCB602D}" destId="{0F4065FE-3034-420B-B3C2-F576AF8E937D}" srcOrd="0" destOrd="0" presId="urn:microsoft.com/office/officeart/2008/layout/AscendingPictureAccentProcess"/>
    <dgm:cxn modelId="{F2F74674-9A68-45FF-9E49-D4E149DAB09B}" type="presOf" srcId="{911D1CB3-0305-4832-AA72-B5E118E9D955}" destId="{EF92F414-D616-41B3-B501-822CFF95FE4D}" srcOrd="0" destOrd="0" presId="urn:microsoft.com/office/officeart/2008/layout/AscendingPictureAccentProcess"/>
    <dgm:cxn modelId="{2B834F56-2DA8-4EC9-9BA1-AD968A45D3D1}" srcId="{9BB65BB6-93C4-469F-A87C-7B6EBFCB602D}" destId="{6705982C-3A24-4A79-B468-6E39B62C46D2}" srcOrd="1" destOrd="0" parTransId="{855F01BA-124C-4C54-A4CD-1B7A93FABDB4}" sibTransId="{911D1CB3-0305-4832-AA72-B5E118E9D955}"/>
    <dgm:cxn modelId="{E2CD45BA-962E-4EF8-B1F1-5EE889B94734}" type="presParOf" srcId="{0F4065FE-3034-420B-B3C2-F576AF8E937D}" destId="{AF8DCAA7-E8FB-4BCE-9DD1-CA59885CD07A}" srcOrd="0" destOrd="0" presId="urn:microsoft.com/office/officeart/2008/layout/AscendingPictureAccentProcess"/>
    <dgm:cxn modelId="{14A41062-A63A-4258-A127-A4DAB19B7E90}" type="presParOf" srcId="{0F4065FE-3034-420B-B3C2-F576AF8E937D}" destId="{BE386AA3-AF42-499F-91FF-7B93479E653D}" srcOrd="1" destOrd="0" presId="urn:microsoft.com/office/officeart/2008/layout/AscendingPictureAccentProcess"/>
    <dgm:cxn modelId="{21BD7833-C954-4058-9C07-D3C9A05368D1}" type="presParOf" srcId="{0F4065FE-3034-420B-B3C2-F576AF8E937D}" destId="{62ECC073-EAAC-490B-A0A1-227BF2207458}" srcOrd="2" destOrd="0" presId="urn:microsoft.com/office/officeart/2008/layout/AscendingPictureAccentProcess"/>
    <dgm:cxn modelId="{9DE0FA8A-F749-444A-8317-EE6EA6517791}" type="presParOf" srcId="{0F4065FE-3034-420B-B3C2-F576AF8E937D}" destId="{C1BADBF6-F900-4003-B068-EBD61C7AEC8B}" srcOrd="3" destOrd="0" presId="urn:microsoft.com/office/officeart/2008/layout/AscendingPictureAccentProcess"/>
    <dgm:cxn modelId="{94D9EACC-1690-4DD4-B033-F73FA57530AA}" type="presParOf" srcId="{0F4065FE-3034-420B-B3C2-F576AF8E937D}" destId="{B6618D05-B2DC-4443-A809-70FFD285561A}" srcOrd="4" destOrd="0" presId="urn:microsoft.com/office/officeart/2008/layout/AscendingPictureAccentProcess"/>
    <dgm:cxn modelId="{2D17C29F-BC3C-4025-8EAC-94A3B3702359}" type="presParOf" srcId="{0F4065FE-3034-420B-B3C2-F576AF8E937D}" destId="{B6116251-26D7-49BE-983A-035F34E08A87}" srcOrd="5" destOrd="0" presId="urn:microsoft.com/office/officeart/2008/layout/AscendingPictureAccentProcess"/>
    <dgm:cxn modelId="{188920AB-8BE6-4682-9E20-7189AE1F17C7}" type="presParOf" srcId="{0F4065FE-3034-420B-B3C2-F576AF8E937D}" destId="{FD50AD68-EE81-4CDA-94C1-EFF2F71768F7}" srcOrd="6" destOrd="0" presId="urn:microsoft.com/office/officeart/2008/layout/AscendingPictureAccentProcess"/>
    <dgm:cxn modelId="{4186D0F3-1E89-45DF-AA01-6AC3E85553A1}" type="presParOf" srcId="{0F4065FE-3034-420B-B3C2-F576AF8E937D}" destId="{A135C8F9-3E38-4F6E-85E2-938E67C03B4C}" srcOrd="7" destOrd="0" presId="urn:microsoft.com/office/officeart/2008/layout/AscendingPictureAccentProcess"/>
    <dgm:cxn modelId="{68EAE027-82EC-40A8-BBCD-D71825E55328}" type="presParOf" srcId="{0F4065FE-3034-420B-B3C2-F576AF8E937D}" destId="{A87362AB-D8F3-49E4-98BD-DB7C5031CB90}" srcOrd="8" destOrd="0" presId="urn:microsoft.com/office/officeart/2008/layout/AscendingPictureAccentProcess"/>
    <dgm:cxn modelId="{8EE3186C-4A07-42F7-8E8F-A90D00DB1700}" type="presParOf" srcId="{0F4065FE-3034-420B-B3C2-F576AF8E937D}" destId="{34DC9901-7628-43C7-AC22-5A14910040BA}" srcOrd="9" destOrd="0" presId="urn:microsoft.com/office/officeart/2008/layout/AscendingPictureAccentProcess"/>
    <dgm:cxn modelId="{B429A412-F118-4A6C-9240-F72D5E918F05}" type="presParOf" srcId="{0F4065FE-3034-420B-B3C2-F576AF8E937D}" destId="{A6E3F77B-A6EC-40BB-A229-956B89B8E040}" srcOrd="10" destOrd="0" presId="urn:microsoft.com/office/officeart/2008/layout/AscendingPictureAccentProcess"/>
    <dgm:cxn modelId="{DA0A9B35-E989-4C5D-973B-08FED057D31B}" type="presParOf" srcId="{0F4065FE-3034-420B-B3C2-F576AF8E937D}" destId="{FCD730D9-AFD1-45AD-BDA6-BAB465B02B20}" srcOrd="11" destOrd="0" presId="urn:microsoft.com/office/officeart/2008/layout/AscendingPictureAccentProcess"/>
    <dgm:cxn modelId="{B68374EF-DE39-4861-AFA1-2BA7F1EB6DA4}" type="presParOf" srcId="{FCD730D9-AFD1-45AD-BDA6-BAB465B02B20}" destId="{96E43D1A-EB60-482C-81A3-63575FE34A07}" srcOrd="0" destOrd="0" presId="urn:microsoft.com/office/officeart/2008/layout/AscendingPictureAccentProcess"/>
    <dgm:cxn modelId="{A12CBA7D-6320-403F-A29C-C49A5F6D3AFF}" type="presParOf" srcId="{0F4065FE-3034-420B-B3C2-F576AF8E937D}" destId="{D2E956B6-773B-4DBC-B500-E6CD1F1F3115}" srcOrd="12" destOrd="0" presId="urn:microsoft.com/office/officeart/2008/layout/AscendingPictureAccentProcess"/>
    <dgm:cxn modelId="{D8672C48-A7A0-467A-BEA2-3518720ED75D}" type="presParOf" srcId="{0F4065FE-3034-420B-B3C2-F576AF8E937D}" destId="{23EA5247-34F7-4761-8821-6706704FC7DD}" srcOrd="13" destOrd="0" presId="urn:microsoft.com/office/officeart/2008/layout/AscendingPictureAccentProcess"/>
    <dgm:cxn modelId="{4AC4FE30-DE9A-4B6D-A611-556ECF62D3DA}" type="presParOf" srcId="{23EA5247-34F7-4761-8821-6706704FC7DD}" destId="{EF92F414-D616-41B3-B501-822CFF95FE4D}" srcOrd="0" destOrd="0" presId="urn:microsoft.com/office/officeart/2008/layout/AscendingPictureAccent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59BBA-884F-4755-936C-CEAC44C02555}">
      <dsp:nvSpPr>
        <dsp:cNvPr id="0" name=""/>
        <dsp:cNvSpPr/>
      </dsp:nvSpPr>
      <dsp:spPr>
        <a:xfrm>
          <a:off x="3122583" y="1456715"/>
          <a:ext cx="1006533" cy="1006533"/>
        </a:xfrm>
        <a:prstGeom prst="dodecagon">
          <a:avLst/>
        </a:prstGeom>
        <a:solidFill>
          <a:schemeClr val="accent4">
            <a:hueOff val="0"/>
            <a:satOff val="0"/>
            <a:lumOff val="0"/>
            <a:alphaOff val="0"/>
          </a:schemeClr>
        </a:solidFill>
        <a:ln w="12700" cap="flat" cmpd="sng" algn="ctr">
          <a:noFill/>
          <a:prstDash val="solid"/>
          <a:miter lim="800000"/>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b="1" kern="1200" dirty="0" smtClean="0">
              <a:solidFill>
                <a:srgbClr val="C00000"/>
              </a:solidFill>
              <a:latin typeface="黑体" panose="02010609060101010101" charset="-122"/>
              <a:ea typeface="黑体" panose="02010609060101010101" charset="-122"/>
            </a:rPr>
            <a:t>课程教学质量监测</a:t>
          </a:r>
          <a:endParaRPr lang="en-US" altLang="zh-CN" sz="1500" b="1" kern="1200" dirty="0" smtClean="0">
            <a:solidFill>
              <a:srgbClr val="C00000"/>
            </a:solidFill>
            <a:latin typeface="黑体" panose="02010609060101010101" charset="-122"/>
            <a:ea typeface="黑体" panose="02010609060101010101" charset="-122"/>
          </a:endParaRPr>
        </a:p>
      </dsp:txBody>
      <dsp:txXfrm>
        <a:off x="3257440" y="1591572"/>
        <a:ext cx="736819" cy="736819"/>
      </dsp:txXfrm>
    </dsp:sp>
    <dsp:sp modelId="{CFA02F3A-07A2-451B-8B46-9006A052F3A8}">
      <dsp:nvSpPr>
        <dsp:cNvPr id="0" name=""/>
        <dsp:cNvSpPr/>
      </dsp:nvSpPr>
      <dsp:spPr>
        <a:xfrm rot="16200000">
          <a:off x="3419806" y="944266"/>
          <a:ext cx="412086" cy="212495"/>
        </a:xfrm>
        <a:prstGeom prst="stripedRightArrow">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3451680" y="1018639"/>
        <a:ext cx="348338" cy="127497"/>
      </dsp:txXfrm>
    </dsp:sp>
    <dsp:sp modelId="{3380F74A-389B-4C75-9C13-8D39D41B13A7}">
      <dsp:nvSpPr>
        <dsp:cNvPr id="0" name=""/>
        <dsp:cNvSpPr/>
      </dsp:nvSpPr>
      <dsp:spPr>
        <a:xfrm>
          <a:off x="3323889" y="15265"/>
          <a:ext cx="603920" cy="603920"/>
        </a:xfrm>
        <a:prstGeom prst="octagon">
          <a:avLst/>
        </a:prstGeom>
        <a:solidFill>
          <a:schemeClr val="accent5">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课前准备</a:t>
          </a:r>
          <a:endParaRPr lang="zh-CN" altLang="en-US" sz="1000" b="1" kern="1200" dirty="0">
            <a:solidFill>
              <a:schemeClr val="bg1"/>
            </a:solidFill>
            <a:latin typeface="黑体" panose="02010609060101010101" charset="-122"/>
            <a:ea typeface="黑体" panose="02010609060101010101" charset="-122"/>
          </a:endParaRPr>
        </a:p>
      </dsp:txBody>
      <dsp:txXfrm>
        <a:off x="3412330" y="103706"/>
        <a:ext cx="427038" cy="427038"/>
      </dsp:txXfrm>
    </dsp:sp>
    <dsp:sp modelId="{378B8DE7-2E3F-4429-BE45-AF3F8413B740}">
      <dsp:nvSpPr>
        <dsp:cNvPr id="0" name=""/>
        <dsp:cNvSpPr/>
      </dsp:nvSpPr>
      <dsp:spPr>
        <a:xfrm rot="17861538">
          <a:off x="3842458" y="1048440"/>
          <a:ext cx="412086" cy="212495"/>
        </a:xfrm>
        <a:prstGeom prst="stripedRightArrow">
          <a:avLst/>
        </a:prstGeom>
        <a:solidFill>
          <a:schemeClr val="accent5">
            <a:hueOff val="-612779"/>
            <a:satOff val="-852"/>
            <a:lumOff val="-3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3859519" y="1119162"/>
        <a:ext cx="348338" cy="127497"/>
      </dsp:txXfrm>
    </dsp:sp>
    <dsp:sp modelId="{C557E2E4-B580-4F44-8A3E-B03D64C92D28}">
      <dsp:nvSpPr>
        <dsp:cNvPr id="0" name=""/>
        <dsp:cNvSpPr/>
      </dsp:nvSpPr>
      <dsp:spPr>
        <a:xfrm>
          <a:off x="4087317" y="203433"/>
          <a:ext cx="603920" cy="603920"/>
        </a:xfrm>
        <a:prstGeom prst="octagon">
          <a:avLst/>
        </a:prstGeom>
        <a:solidFill>
          <a:schemeClr val="accent5">
            <a:hueOff val="-612779"/>
            <a:satOff val="-852"/>
            <a:lumOff val="-327"/>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课堂讲授</a:t>
          </a:r>
          <a:endParaRPr lang="zh-CN" altLang="en-US" sz="1000" b="1" kern="1200" dirty="0">
            <a:solidFill>
              <a:schemeClr val="bg1"/>
            </a:solidFill>
            <a:latin typeface="黑体" panose="02010609060101010101" charset="-122"/>
            <a:ea typeface="黑体" panose="02010609060101010101" charset="-122"/>
          </a:endParaRPr>
        </a:p>
      </dsp:txBody>
      <dsp:txXfrm>
        <a:off x="4175758" y="291874"/>
        <a:ext cx="427038" cy="427038"/>
      </dsp:txXfrm>
    </dsp:sp>
    <dsp:sp modelId="{B38C8BE6-3052-4166-BCF7-8BD63DB3B6BD}">
      <dsp:nvSpPr>
        <dsp:cNvPr id="0" name=""/>
        <dsp:cNvSpPr/>
      </dsp:nvSpPr>
      <dsp:spPr>
        <a:xfrm rot="19523077">
          <a:off x="4168285" y="1337097"/>
          <a:ext cx="412086" cy="212495"/>
        </a:xfrm>
        <a:prstGeom prst="stripedRightArrow">
          <a:avLst/>
        </a:prstGeom>
        <a:solidFill>
          <a:schemeClr val="accent5">
            <a:hueOff val="-1225558"/>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4173927" y="1397702"/>
        <a:ext cx="348338" cy="127497"/>
      </dsp:txXfrm>
    </dsp:sp>
    <dsp:sp modelId="{50F3753F-AF78-478D-A78F-102247B1786B}">
      <dsp:nvSpPr>
        <dsp:cNvPr id="0" name=""/>
        <dsp:cNvSpPr/>
      </dsp:nvSpPr>
      <dsp:spPr>
        <a:xfrm>
          <a:off x="4675852" y="724830"/>
          <a:ext cx="603920" cy="603920"/>
        </a:xfrm>
        <a:prstGeom prst="octagon">
          <a:avLst/>
        </a:prstGeom>
        <a:solidFill>
          <a:schemeClr val="accent5">
            <a:hueOff val="-1225558"/>
            <a:satOff val="-1705"/>
            <a:lumOff val="-654"/>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教学目的</a:t>
          </a:r>
          <a:endParaRPr lang="zh-CN" altLang="en-US" sz="1000" b="1" kern="1200" dirty="0">
            <a:solidFill>
              <a:schemeClr val="bg1"/>
            </a:solidFill>
            <a:latin typeface="黑体" panose="02010609060101010101" charset="-122"/>
            <a:ea typeface="黑体" panose="02010609060101010101" charset="-122"/>
          </a:endParaRPr>
        </a:p>
      </dsp:txBody>
      <dsp:txXfrm>
        <a:off x="4764293" y="813271"/>
        <a:ext cx="427038" cy="427038"/>
      </dsp:txXfrm>
    </dsp:sp>
    <dsp:sp modelId="{B1D49977-A805-42EF-89B3-691502450918}">
      <dsp:nvSpPr>
        <dsp:cNvPr id="0" name=""/>
        <dsp:cNvSpPr/>
      </dsp:nvSpPr>
      <dsp:spPr>
        <a:xfrm rot="21184615">
          <a:off x="4322644" y="1744110"/>
          <a:ext cx="412086" cy="212495"/>
        </a:xfrm>
        <a:prstGeom prst="stripedRightArrow">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4322876" y="1790451"/>
        <a:ext cx="348338" cy="127497"/>
      </dsp:txXfrm>
    </dsp:sp>
    <dsp:sp modelId="{167072AD-CE03-45B7-AA71-CB893AA86148}">
      <dsp:nvSpPr>
        <dsp:cNvPr id="0" name=""/>
        <dsp:cNvSpPr/>
      </dsp:nvSpPr>
      <dsp:spPr>
        <a:xfrm>
          <a:off x="4954669" y="1460010"/>
          <a:ext cx="603920" cy="603920"/>
        </a:xfrm>
        <a:prstGeom prst="octagon">
          <a:avLst/>
        </a:prstGeom>
        <a:solidFill>
          <a:schemeClr val="accent5">
            <a:hueOff val="-1838336"/>
            <a:satOff val="-2557"/>
            <a:lumOff val="-981"/>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重点难点</a:t>
          </a:r>
          <a:endParaRPr lang="zh-CN" altLang="en-US" sz="1000" b="1" kern="1200" dirty="0">
            <a:solidFill>
              <a:schemeClr val="bg1"/>
            </a:solidFill>
            <a:latin typeface="黑体" panose="02010609060101010101" charset="-122"/>
            <a:ea typeface="黑体" panose="02010609060101010101" charset="-122"/>
          </a:endParaRPr>
        </a:p>
      </dsp:txBody>
      <dsp:txXfrm>
        <a:off x="5043110" y="1548451"/>
        <a:ext cx="427038" cy="427038"/>
      </dsp:txXfrm>
    </dsp:sp>
    <dsp:sp modelId="{BBCF95FB-AD0C-466E-9553-BECC71CC25A5}">
      <dsp:nvSpPr>
        <dsp:cNvPr id="0" name=""/>
        <dsp:cNvSpPr/>
      </dsp:nvSpPr>
      <dsp:spPr>
        <a:xfrm rot="1246154">
          <a:off x="4270175" y="2176237"/>
          <a:ext cx="412086" cy="212495"/>
        </a:xfrm>
        <a:prstGeom prst="stripedRightArrow">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4272246" y="2207433"/>
        <a:ext cx="348338" cy="127497"/>
      </dsp:txXfrm>
    </dsp:sp>
    <dsp:sp modelId="{00314552-A2C5-4C26-9FBD-C6DB0B237980}">
      <dsp:nvSpPr>
        <dsp:cNvPr id="0" name=""/>
        <dsp:cNvSpPr/>
      </dsp:nvSpPr>
      <dsp:spPr>
        <a:xfrm>
          <a:off x="4859894" y="2240552"/>
          <a:ext cx="603920" cy="603920"/>
        </a:xfrm>
        <a:prstGeom prst="octagon">
          <a:avLst/>
        </a:prstGeom>
        <a:solidFill>
          <a:schemeClr val="accent5">
            <a:hueOff val="-2451115"/>
            <a:satOff val="-3409"/>
            <a:lumOff val="-1307"/>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教学内容</a:t>
          </a:r>
          <a:endParaRPr lang="zh-CN" altLang="en-US" sz="1000" b="1" kern="1200" dirty="0">
            <a:solidFill>
              <a:schemeClr val="bg1"/>
            </a:solidFill>
            <a:latin typeface="黑体" panose="02010609060101010101" charset="-122"/>
            <a:ea typeface="黑体" panose="02010609060101010101" charset="-122"/>
          </a:endParaRPr>
        </a:p>
      </dsp:txBody>
      <dsp:txXfrm>
        <a:off x="4948335" y="2328993"/>
        <a:ext cx="427038" cy="427038"/>
      </dsp:txXfrm>
    </dsp:sp>
    <dsp:sp modelId="{67B2EFEC-00AF-49F8-AE2C-E4E3FDF8058D}">
      <dsp:nvSpPr>
        <dsp:cNvPr id="0" name=""/>
        <dsp:cNvSpPr/>
      </dsp:nvSpPr>
      <dsp:spPr>
        <a:xfrm rot="2907692">
          <a:off x="4022896" y="2534482"/>
          <a:ext cx="412086" cy="212495"/>
        </a:xfrm>
        <a:prstGeom prst="stripedRightArrow">
          <a:avLst/>
        </a:prstGeom>
        <a:solidFill>
          <a:schemeClr val="accent5">
            <a:hueOff val="-3063894"/>
            <a:satOff val="-4262"/>
            <a:lumOff val="-16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4033634" y="2553123"/>
        <a:ext cx="348338" cy="127497"/>
      </dsp:txXfrm>
    </dsp:sp>
    <dsp:sp modelId="{B78FF69B-8DCE-453B-AD3F-9181F812B625}">
      <dsp:nvSpPr>
        <dsp:cNvPr id="0" name=""/>
        <dsp:cNvSpPr/>
      </dsp:nvSpPr>
      <dsp:spPr>
        <a:xfrm>
          <a:off x="4413239" y="2887643"/>
          <a:ext cx="603920" cy="603920"/>
        </a:xfrm>
        <a:prstGeom prst="octagon">
          <a:avLst/>
        </a:prstGeom>
        <a:solidFill>
          <a:schemeClr val="accent5">
            <a:hueOff val="-3063894"/>
            <a:satOff val="-4262"/>
            <a:lumOff val="-1634"/>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进度安排</a:t>
          </a:r>
          <a:endParaRPr lang="zh-CN" altLang="en-US" sz="1000" b="1" kern="1200" dirty="0">
            <a:solidFill>
              <a:schemeClr val="bg1"/>
            </a:solidFill>
            <a:latin typeface="黑体" panose="02010609060101010101" charset="-122"/>
            <a:ea typeface="黑体" panose="02010609060101010101" charset="-122"/>
          </a:endParaRPr>
        </a:p>
      </dsp:txBody>
      <dsp:txXfrm>
        <a:off x="4501680" y="2976084"/>
        <a:ext cx="427038" cy="427038"/>
      </dsp:txXfrm>
    </dsp:sp>
    <dsp:sp modelId="{B988153C-6A83-4350-8A3D-33FABB29D9A5}">
      <dsp:nvSpPr>
        <dsp:cNvPr id="0" name=""/>
        <dsp:cNvSpPr/>
      </dsp:nvSpPr>
      <dsp:spPr>
        <a:xfrm rot="4569231">
          <a:off x="3637457" y="2736776"/>
          <a:ext cx="412086" cy="212495"/>
        </a:xfrm>
        <a:prstGeom prst="stripedRightArrow">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3661703" y="2748327"/>
        <a:ext cx="348338" cy="127497"/>
      </dsp:txXfrm>
    </dsp:sp>
    <dsp:sp modelId="{5A5EA49F-FE85-4C32-97F5-79B9ED9EF4DE}">
      <dsp:nvSpPr>
        <dsp:cNvPr id="0" name=""/>
        <dsp:cNvSpPr/>
      </dsp:nvSpPr>
      <dsp:spPr>
        <a:xfrm>
          <a:off x="3717027" y="3253043"/>
          <a:ext cx="603920" cy="603920"/>
        </a:xfrm>
        <a:prstGeom prst="octagon">
          <a:avLst/>
        </a:prstGeom>
        <a:solidFill>
          <a:schemeClr val="accent5">
            <a:hueOff val="-3676673"/>
            <a:satOff val="-5114"/>
            <a:lumOff val="-1961"/>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教学方法</a:t>
          </a:r>
          <a:endParaRPr lang="zh-CN" altLang="en-US" sz="1000" b="1" kern="1200" dirty="0">
            <a:solidFill>
              <a:schemeClr val="bg1"/>
            </a:solidFill>
            <a:latin typeface="黑体" panose="02010609060101010101" charset="-122"/>
            <a:ea typeface="黑体" panose="02010609060101010101" charset="-122"/>
          </a:endParaRPr>
        </a:p>
      </dsp:txBody>
      <dsp:txXfrm>
        <a:off x="3805468" y="3341484"/>
        <a:ext cx="427038" cy="427038"/>
      </dsp:txXfrm>
    </dsp:sp>
    <dsp:sp modelId="{CDA8D49B-31C1-41FA-A5FA-978585388372}">
      <dsp:nvSpPr>
        <dsp:cNvPr id="0" name=""/>
        <dsp:cNvSpPr/>
      </dsp:nvSpPr>
      <dsp:spPr>
        <a:xfrm rot="6230769">
          <a:off x="3202156" y="2736776"/>
          <a:ext cx="412086" cy="212495"/>
        </a:xfrm>
        <a:prstGeom prst="stripedRightArrow">
          <a:avLst/>
        </a:prstGeom>
        <a:solidFill>
          <a:schemeClr val="accent5">
            <a:hueOff val="-4289451"/>
            <a:satOff val="-5966"/>
            <a:lumOff val="-22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rot="10800000">
        <a:off x="3241658" y="2748327"/>
        <a:ext cx="348338" cy="127497"/>
      </dsp:txXfrm>
    </dsp:sp>
    <dsp:sp modelId="{00BFE9ED-EBD2-4048-AE57-BC87DBCF9DE0}">
      <dsp:nvSpPr>
        <dsp:cNvPr id="0" name=""/>
        <dsp:cNvSpPr/>
      </dsp:nvSpPr>
      <dsp:spPr>
        <a:xfrm>
          <a:off x="2930752" y="3253043"/>
          <a:ext cx="603920" cy="603920"/>
        </a:xfrm>
        <a:prstGeom prst="octagon">
          <a:avLst/>
        </a:prstGeom>
        <a:solidFill>
          <a:schemeClr val="accent5">
            <a:hueOff val="-4289451"/>
            <a:satOff val="-5966"/>
            <a:lumOff val="-2288"/>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语言表达</a:t>
          </a:r>
          <a:endParaRPr lang="zh-CN" altLang="en-US" sz="1000" b="1" kern="1200" dirty="0">
            <a:solidFill>
              <a:schemeClr val="bg1"/>
            </a:solidFill>
            <a:latin typeface="黑体" panose="02010609060101010101" charset="-122"/>
            <a:ea typeface="黑体" panose="02010609060101010101" charset="-122"/>
          </a:endParaRPr>
        </a:p>
      </dsp:txBody>
      <dsp:txXfrm>
        <a:off x="3019193" y="3341484"/>
        <a:ext cx="427038" cy="427038"/>
      </dsp:txXfrm>
    </dsp:sp>
    <dsp:sp modelId="{BA2CC28F-4B18-461C-85CC-75F75A3D129F}">
      <dsp:nvSpPr>
        <dsp:cNvPr id="0" name=""/>
        <dsp:cNvSpPr/>
      </dsp:nvSpPr>
      <dsp:spPr>
        <a:xfrm rot="7892308">
          <a:off x="2816717" y="2534482"/>
          <a:ext cx="412086" cy="212495"/>
        </a:xfrm>
        <a:prstGeom prst="stripedRightArrow">
          <a:avLst/>
        </a:prstGeom>
        <a:solidFill>
          <a:schemeClr val="accent5">
            <a:hueOff val="-4902231"/>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rot="10800000">
        <a:off x="2869727" y="2553123"/>
        <a:ext cx="348338" cy="127497"/>
      </dsp:txXfrm>
    </dsp:sp>
    <dsp:sp modelId="{988DFFAD-CC35-43BD-A0C4-3F1874EA62B4}">
      <dsp:nvSpPr>
        <dsp:cNvPr id="0" name=""/>
        <dsp:cNvSpPr/>
      </dsp:nvSpPr>
      <dsp:spPr>
        <a:xfrm>
          <a:off x="2234540" y="2887643"/>
          <a:ext cx="603920" cy="603920"/>
        </a:xfrm>
        <a:prstGeom prst="octagon">
          <a:avLst/>
        </a:prstGeom>
        <a:solidFill>
          <a:schemeClr val="accent5">
            <a:hueOff val="-4902231"/>
            <a:satOff val="-6819"/>
            <a:lumOff val="-2615"/>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教学气氛</a:t>
          </a:r>
          <a:endParaRPr lang="zh-CN" altLang="en-US" sz="1000" b="1" kern="1200" dirty="0">
            <a:solidFill>
              <a:schemeClr val="bg1"/>
            </a:solidFill>
            <a:latin typeface="黑体" panose="02010609060101010101" charset="-122"/>
            <a:ea typeface="黑体" panose="02010609060101010101" charset="-122"/>
          </a:endParaRPr>
        </a:p>
      </dsp:txBody>
      <dsp:txXfrm>
        <a:off x="2322981" y="2976084"/>
        <a:ext cx="427038" cy="427038"/>
      </dsp:txXfrm>
    </dsp:sp>
    <dsp:sp modelId="{118E7ACA-1358-4CAC-BE0D-51959CA04171}">
      <dsp:nvSpPr>
        <dsp:cNvPr id="0" name=""/>
        <dsp:cNvSpPr/>
      </dsp:nvSpPr>
      <dsp:spPr>
        <a:xfrm rot="9553846">
          <a:off x="2569438" y="2176237"/>
          <a:ext cx="412086" cy="212495"/>
        </a:xfrm>
        <a:prstGeom prst="stripedRightArrow">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rot="10800000">
        <a:off x="2631115" y="2207433"/>
        <a:ext cx="348338" cy="127497"/>
      </dsp:txXfrm>
    </dsp:sp>
    <dsp:sp modelId="{DF4D64B7-548D-4791-BD4D-5FF166CF45C2}">
      <dsp:nvSpPr>
        <dsp:cNvPr id="0" name=""/>
        <dsp:cNvSpPr/>
      </dsp:nvSpPr>
      <dsp:spPr>
        <a:xfrm>
          <a:off x="1787885" y="2240552"/>
          <a:ext cx="603920" cy="603920"/>
        </a:xfrm>
        <a:prstGeom prst="octagon">
          <a:avLst/>
        </a:prstGeom>
        <a:solidFill>
          <a:schemeClr val="accent5">
            <a:hueOff val="-5515009"/>
            <a:satOff val="-7671"/>
            <a:lumOff val="-2942"/>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教学效果</a:t>
          </a:r>
          <a:endParaRPr lang="zh-CN" altLang="en-US" sz="1000" b="1" kern="1200" dirty="0">
            <a:solidFill>
              <a:schemeClr val="bg1"/>
            </a:solidFill>
            <a:latin typeface="黑体" panose="02010609060101010101" charset="-122"/>
            <a:ea typeface="黑体" panose="02010609060101010101" charset="-122"/>
          </a:endParaRPr>
        </a:p>
      </dsp:txBody>
      <dsp:txXfrm>
        <a:off x="1876326" y="2328993"/>
        <a:ext cx="427038" cy="427038"/>
      </dsp:txXfrm>
    </dsp:sp>
    <dsp:sp modelId="{736B1255-675B-4D9E-819F-C77F3D0DB8F4}">
      <dsp:nvSpPr>
        <dsp:cNvPr id="0" name=""/>
        <dsp:cNvSpPr/>
      </dsp:nvSpPr>
      <dsp:spPr>
        <a:xfrm rot="11215385">
          <a:off x="2516969" y="1744110"/>
          <a:ext cx="412086" cy="212495"/>
        </a:xfrm>
        <a:prstGeom prst="stripedRightArrow">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rot="10800000">
        <a:off x="2580485" y="1790451"/>
        <a:ext cx="348338" cy="127497"/>
      </dsp:txXfrm>
    </dsp:sp>
    <dsp:sp modelId="{9DC683BA-0A8A-41EE-850E-27DA4B36EAE9}">
      <dsp:nvSpPr>
        <dsp:cNvPr id="0" name=""/>
        <dsp:cNvSpPr/>
      </dsp:nvSpPr>
      <dsp:spPr>
        <a:xfrm>
          <a:off x="1693110" y="1460010"/>
          <a:ext cx="603920" cy="603920"/>
        </a:xfrm>
        <a:prstGeom prst="octagon">
          <a:avLst/>
        </a:prstGeom>
        <a:solidFill>
          <a:schemeClr val="accent5">
            <a:hueOff val="-6127787"/>
            <a:satOff val="-8523"/>
            <a:lumOff val="-3268"/>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课堂质量</a:t>
          </a:r>
          <a:endParaRPr lang="zh-CN" altLang="en-US" sz="1000" b="1" kern="1200" dirty="0">
            <a:solidFill>
              <a:schemeClr val="bg1"/>
            </a:solidFill>
            <a:latin typeface="黑体" panose="02010609060101010101" charset="-122"/>
            <a:ea typeface="黑体" panose="02010609060101010101" charset="-122"/>
          </a:endParaRPr>
        </a:p>
      </dsp:txBody>
      <dsp:txXfrm>
        <a:off x="1781551" y="1548451"/>
        <a:ext cx="427038" cy="427038"/>
      </dsp:txXfrm>
    </dsp:sp>
    <dsp:sp modelId="{14A857CE-287A-477A-9F67-5D006493F4FD}">
      <dsp:nvSpPr>
        <dsp:cNvPr id="0" name=""/>
        <dsp:cNvSpPr/>
      </dsp:nvSpPr>
      <dsp:spPr>
        <a:xfrm rot="12876923">
          <a:off x="2671328" y="1337097"/>
          <a:ext cx="412086" cy="212495"/>
        </a:xfrm>
        <a:prstGeom prst="stripedRightArrow">
          <a:avLst/>
        </a:prstGeom>
        <a:solidFill>
          <a:schemeClr val="accent5">
            <a:hueOff val="-6740567"/>
            <a:satOff val="-9376"/>
            <a:lumOff val="-35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dirty="0"/>
        </a:p>
      </dsp:txBody>
      <dsp:txXfrm rot="10800000">
        <a:off x="2729434" y="1397702"/>
        <a:ext cx="348338" cy="127497"/>
      </dsp:txXfrm>
    </dsp:sp>
    <dsp:sp modelId="{02217A71-259A-4077-B459-9E2919F38556}">
      <dsp:nvSpPr>
        <dsp:cNvPr id="0" name=""/>
        <dsp:cNvSpPr/>
      </dsp:nvSpPr>
      <dsp:spPr>
        <a:xfrm>
          <a:off x="1971927" y="724830"/>
          <a:ext cx="603920" cy="603920"/>
        </a:xfrm>
        <a:prstGeom prst="octagon">
          <a:avLst/>
        </a:prstGeom>
        <a:solidFill>
          <a:schemeClr val="accent5">
            <a:hueOff val="-6740567"/>
            <a:satOff val="-9376"/>
            <a:lumOff val="-3595"/>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课堂记事</a:t>
          </a:r>
          <a:endParaRPr lang="zh-CN" altLang="en-US" sz="1000" b="1" kern="1200" dirty="0">
            <a:solidFill>
              <a:schemeClr val="bg1"/>
            </a:solidFill>
            <a:latin typeface="黑体" panose="02010609060101010101" charset="-122"/>
            <a:ea typeface="黑体" panose="02010609060101010101" charset="-122"/>
          </a:endParaRPr>
        </a:p>
      </dsp:txBody>
      <dsp:txXfrm>
        <a:off x="2060368" y="813271"/>
        <a:ext cx="427038" cy="427038"/>
      </dsp:txXfrm>
    </dsp:sp>
    <dsp:sp modelId="{4542BD9B-5E0A-4D3E-8DB1-A13F398702EA}">
      <dsp:nvSpPr>
        <dsp:cNvPr id="0" name=""/>
        <dsp:cNvSpPr/>
      </dsp:nvSpPr>
      <dsp:spPr>
        <a:xfrm rot="14538462">
          <a:off x="2997155" y="1048440"/>
          <a:ext cx="412086" cy="212495"/>
        </a:xfrm>
        <a:prstGeom prst="stripedRightArrow">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rot="10800000">
        <a:off x="3043842" y="1119162"/>
        <a:ext cx="348338" cy="127497"/>
      </dsp:txXfrm>
    </dsp:sp>
    <dsp:sp modelId="{D80EBD5E-F93E-4F66-A8CF-7BE1C67C9212}">
      <dsp:nvSpPr>
        <dsp:cNvPr id="0" name=""/>
        <dsp:cNvSpPr/>
      </dsp:nvSpPr>
      <dsp:spPr>
        <a:xfrm>
          <a:off x="2560462" y="203433"/>
          <a:ext cx="603920" cy="603920"/>
        </a:xfrm>
        <a:prstGeom prst="octagon">
          <a:avLst/>
        </a:prstGeom>
        <a:solidFill>
          <a:schemeClr val="accent5">
            <a:hueOff val="-7353345"/>
            <a:satOff val="-10228"/>
            <a:lumOff val="-3922"/>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课堂建议</a:t>
          </a:r>
          <a:endParaRPr lang="zh-CN" altLang="en-US" sz="1000" b="1" kern="1200" dirty="0">
            <a:solidFill>
              <a:schemeClr val="bg1"/>
            </a:solidFill>
            <a:latin typeface="黑体" panose="02010609060101010101" charset="-122"/>
            <a:ea typeface="黑体" panose="02010609060101010101" charset="-122"/>
          </a:endParaRPr>
        </a:p>
      </dsp:txBody>
      <dsp:txXfrm>
        <a:off x="2648903" y="291874"/>
        <a:ext cx="427038" cy="4270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16028-5D8D-48D7-8C8E-F061734F1E73}">
      <dsp:nvSpPr>
        <dsp:cNvPr id="0" name=""/>
        <dsp:cNvSpPr/>
      </dsp:nvSpPr>
      <dsp:spPr>
        <a:xfrm>
          <a:off x="0" y="0"/>
          <a:ext cx="10022304" cy="117307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CN" altLang="en-US" sz="2600" b="1" kern="1200" dirty="0" smtClean="0">
              <a:solidFill>
                <a:schemeClr val="bg1"/>
              </a:solidFill>
              <a:latin typeface="微软雅黑" panose="020B0503020204020204" charset="-122"/>
              <a:ea typeface="微软雅黑" panose="020B0503020204020204" charset="-122"/>
            </a:rPr>
            <a:t>发现并反馈影响教学质量的问题</a:t>
          </a:r>
          <a:endParaRPr lang="zh-CN" altLang="en-US" sz="2600" kern="1200" dirty="0">
            <a:solidFill>
              <a:schemeClr val="bg1"/>
            </a:solidFill>
          </a:endParaRPr>
        </a:p>
      </dsp:txBody>
      <dsp:txXfrm>
        <a:off x="34358" y="34358"/>
        <a:ext cx="8756461" cy="1104363"/>
      </dsp:txXfrm>
    </dsp:sp>
    <dsp:sp modelId="{063B4E61-9779-4CE4-AE34-7F9148722094}">
      <dsp:nvSpPr>
        <dsp:cNvPr id="0" name=""/>
        <dsp:cNvSpPr/>
      </dsp:nvSpPr>
      <dsp:spPr>
        <a:xfrm>
          <a:off x="884321" y="1368592"/>
          <a:ext cx="10022304" cy="117307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CN" altLang="en-US" sz="2600" b="1" kern="1200" dirty="0" smtClean="0">
              <a:solidFill>
                <a:schemeClr val="bg1"/>
              </a:solidFill>
              <a:latin typeface="微软雅黑" panose="020B0503020204020204" charset="-122"/>
              <a:ea typeface="微软雅黑" panose="020B0503020204020204" charset="-122"/>
            </a:rPr>
            <a:t>检查并披露教学运行数据</a:t>
          </a:r>
          <a:endParaRPr lang="zh-CN" altLang="en-US" sz="2600" kern="1200" dirty="0">
            <a:solidFill>
              <a:schemeClr val="bg1"/>
            </a:solidFill>
          </a:endParaRPr>
        </a:p>
      </dsp:txBody>
      <dsp:txXfrm>
        <a:off x="918679" y="1402950"/>
        <a:ext cx="8306766" cy="1104363"/>
      </dsp:txXfrm>
    </dsp:sp>
    <dsp:sp modelId="{87797D83-2A59-42E9-80CD-AB41174A8A51}">
      <dsp:nvSpPr>
        <dsp:cNvPr id="0" name=""/>
        <dsp:cNvSpPr/>
      </dsp:nvSpPr>
      <dsp:spPr>
        <a:xfrm>
          <a:off x="1768642" y="2737184"/>
          <a:ext cx="10022304" cy="117307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CN" altLang="en-US" sz="2600" b="1" kern="1200" dirty="0" smtClean="0">
              <a:solidFill>
                <a:schemeClr val="bg1"/>
              </a:solidFill>
              <a:latin typeface="微软雅黑" panose="020B0503020204020204" charset="-122"/>
              <a:ea typeface="微软雅黑" panose="020B0503020204020204" charset="-122"/>
            </a:rPr>
            <a:t>定量与定性相结合地对教学单位教育教学工作进行考核</a:t>
          </a:r>
          <a:endParaRPr lang="zh-CN" altLang="en-US" sz="2600" kern="1200" dirty="0">
            <a:solidFill>
              <a:schemeClr val="bg1"/>
            </a:solidFill>
          </a:endParaRPr>
        </a:p>
      </dsp:txBody>
      <dsp:txXfrm>
        <a:off x="1803000" y="2771542"/>
        <a:ext cx="8306766" cy="1104363"/>
      </dsp:txXfrm>
    </dsp:sp>
    <dsp:sp modelId="{B0158F2B-3073-4DC8-AD32-084E4864410D}">
      <dsp:nvSpPr>
        <dsp:cNvPr id="0" name=""/>
        <dsp:cNvSpPr/>
      </dsp:nvSpPr>
      <dsp:spPr>
        <a:xfrm>
          <a:off x="9259803" y="889585"/>
          <a:ext cx="762501" cy="76250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zh-CN" altLang="en-US" sz="3400" kern="1200"/>
        </a:p>
      </dsp:txBody>
      <dsp:txXfrm>
        <a:off x="9431366" y="889585"/>
        <a:ext cx="419375" cy="573782"/>
      </dsp:txXfrm>
    </dsp:sp>
    <dsp:sp modelId="{31E70D53-1761-457C-B752-7450B23834EE}">
      <dsp:nvSpPr>
        <dsp:cNvPr id="0" name=""/>
        <dsp:cNvSpPr/>
      </dsp:nvSpPr>
      <dsp:spPr>
        <a:xfrm>
          <a:off x="10144124" y="2250356"/>
          <a:ext cx="762501" cy="76250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zh-CN" altLang="en-US" sz="3400" kern="1200"/>
        </a:p>
      </dsp:txBody>
      <dsp:txXfrm>
        <a:off x="10315687" y="2250356"/>
        <a:ext cx="419375" cy="5737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16028-5D8D-48D7-8C8E-F061734F1E73}">
      <dsp:nvSpPr>
        <dsp:cNvPr id="0" name=""/>
        <dsp:cNvSpPr/>
      </dsp:nvSpPr>
      <dsp:spPr>
        <a:xfrm>
          <a:off x="0" y="0"/>
          <a:ext cx="10022304" cy="117307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CN" altLang="zh-CN" sz="2600" b="1" kern="1200" dirty="0" smtClean="0">
              <a:solidFill>
                <a:schemeClr val="bg1"/>
              </a:solidFill>
              <a:latin typeface="微软雅黑" panose="020B0503020204020204" charset="-122"/>
              <a:ea typeface="微软雅黑" panose="020B0503020204020204" charset="-122"/>
            </a:rPr>
            <a:t>拟定教学单位教育教学工作考核指南</a:t>
          </a:r>
          <a:endParaRPr lang="zh-CN" altLang="en-US" sz="2600" b="1" kern="1200" dirty="0">
            <a:solidFill>
              <a:schemeClr val="bg1"/>
            </a:solidFill>
            <a:latin typeface="微软雅黑" panose="020B0503020204020204" charset="-122"/>
            <a:ea typeface="微软雅黑" panose="020B0503020204020204" charset="-122"/>
          </a:endParaRPr>
        </a:p>
      </dsp:txBody>
      <dsp:txXfrm>
        <a:off x="34358" y="34358"/>
        <a:ext cx="8756461" cy="1104363"/>
      </dsp:txXfrm>
    </dsp:sp>
    <dsp:sp modelId="{063B4E61-9779-4CE4-AE34-7F9148722094}">
      <dsp:nvSpPr>
        <dsp:cNvPr id="0" name=""/>
        <dsp:cNvSpPr/>
      </dsp:nvSpPr>
      <dsp:spPr>
        <a:xfrm>
          <a:off x="884321" y="1368592"/>
          <a:ext cx="10022304" cy="117307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CN" altLang="zh-CN" sz="2600" b="1" kern="1200" dirty="0" smtClean="0">
              <a:solidFill>
                <a:schemeClr val="bg1"/>
              </a:solidFill>
              <a:latin typeface="微软雅黑" panose="020B0503020204020204" charset="-122"/>
              <a:ea typeface="微软雅黑" panose="020B0503020204020204" charset="-122"/>
            </a:rPr>
            <a:t>改革学生评教办法和评教观测点体系</a:t>
          </a:r>
          <a:endParaRPr lang="zh-CN" altLang="en-US" sz="2600" kern="1200" dirty="0">
            <a:solidFill>
              <a:schemeClr val="bg1"/>
            </a:solidFill>
          </a:endParaRPr>
        </a:p>
      </dsp:txBody>
      <dsp:txXfrm>
        <a:off x="918679" y="1402950"/>
        <a:ext cx="8306766" cy="1104363"/>
      </dsp:txXfrm>
    </dsp:sp>
    <dsp:sp modelId="{87797D83-2A59-42E9-80CD-AB41174A8A51}">
      <dsp:nvSpPr>
        <dsp:cNvPr id="0" name=""/>
        <dsp:cNvSpPr/>
      </dsp:nvSpPr>
      <dsp:spPr>
        <a:xfrm>
          <a:off x="1768642" y="2737184"/>
          <a:ext cx="10022304" cy="117307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CN" altLang="en-US" sz="2600" b="1" kern="1200" dirty="0" smtClean="0">
              <a:solidFill>
                <a:schemeClr val="bg1"/>
              </a:solidFill>
              <a:latin typeface="微软雅黑" panose="020B0503020204020204" charset="-122"/>
              <a:ea typeface="微软雅黑" panose="020B0503020204020204" charset="-122"/>
            </a:rPr>
            <a:t>建立</a:t>
          </a:r>
          <a:r>
            <a:rPr lang="zh-CN" altLang="zh-CN" sz="2600" b="1" kern="1200" dirty="0" smtClean="0">
              <a:solidFill>
                <a:schemeClr val="bg1"/>
              </a:solidFill>
              <a:latin typeface="微软雅黑" panose="020B0503020204020204" charset="-122"/>
              <a:ea typeface="微软雅黑" panose="020B0503020204020204" charset="-122"/>
            </a:rPr>
            <a:t>全过程、常规与专项检查相结合的、常态化的质量监督、反馈</a:t>
          </a:r>
          <a:r>
            <a:rPr lang="zh-CN" altLang="en-US" sz="2600" b="1" kern="1200" dirty="0" smtClean="0">
              <a:solidFill>
                <a:schemeClr val="bg1"/>
              </a:solidFill>
              <a:latin typeface="微软雅黑" panose="020B0503020204020204" charset="-122"/>
              <a:ea typeface="微软雅黑" panose="020B0503020204020204" charset="-122"/>
            </a:rPr>
            <a:t>机制</a:t>
          </a:r>
          <a:endParaRPr lang="zh-CN" altLang="en-US" sz="2600" kern="1200" dirty="0">
            <a:solidFill>
              <a:schemeClr val="bg1"/>
            </a:solidFill>
          </a:endParaRPr>
        </a:p>
      </dsp:txBody>
      <dsp:txXfrm>
        <a:off x="1803000" y="2771542"/>
        <a:ext cx="8306766" cy="1104363"/>
      </dsp:txXfrm>
    </dsp:sp>
    <dsp:sp modelId="{B0158F2B-3073-4DC8-AD32-084E4864410D}">
      <dsp:nvSpPr>
        <dsp:cNvPr id="0" name=""/>
        <dsp:cNvSpPr/>
      </dsp:nvSpPr>
      <dsp:spPr>
        <a:xfrm>
          <a:off x="9250783" y="973810"/>
          <a:ext cx="762501" cy="762501"/>
        </a:xfrm>
        <a:prstGeom prst="downArrow">
          <a:avLst>
            <a:gd name="adj1" fmla="val 55000"/>
            <a:gd name="adj2" fmla="val 45000"/>
          </a:avLst>
        </a:prstGeom>
        <a:no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zh-CN" altLang="en-US" sz="3400" kern="1200"/>
        </a:p>
      </dsp:txBody>
      <dsp:txXfrm>
        <a:off x="9422346" y="973810"/>
        <a:ext cx="419375" cy="573782"/>
      </dsp:txXfrm>
    </dsp:sp>
    <dsp:sp modelId="{31E70D53-1761-457C-B752-7450B23834EE}">
      <dsp:nvSpPr>
        <dsp:cNvPr id="0" name=""/>
        <dsp:cNvSpPr/>
      </dsp:nvSpPr>
      <dsp:spPr>
        <a:xfrm>
          <a:off x="10025319" y="3080530"/>
          <a:ext cx="762501" cy="762501"/>
        </a:xfrm>
        <a:prstGeom prst="downArrow">
          <a:avLst>
            <a:gd name="adj1" fmla="val 55000"/>
            <a:gd name="adj2" fmla="val 45000"/>
          </a:avLst>
        </a:prstGeom>
        <a:no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zh-CN" altLang="en-US" sz="3400" kern="1200"/>
        </a:p>
      </dsp:txBody>
      <dsp:txXfrm>
        <a:off x="10196882" y="3080530"/>
        <a:ext cx="419375" cy="573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59BBA-884F-4755-936C-CEAC44C02555}">
      <dsp:nvSpPr>
        <dsp:cNvPr id="0" name=""/>
        <dsp:cNvSpPr/>
      </dsp:nvSpPr>
      <dsp:spPr>
        <a:xfrm>
          <a:off x="3519382" y="1709367"/>
          <a:ext cx="1180675" cy="1180675"/>
        </a:xfrm>
        <a:prstGeom prst="dodecagon">
          <a:avLst/>
        </a:prstGeom>
        <a:solidFill>
          <a:schemeClr val="accent4">
            <a:hueOff val="0"/>
            <a:satOff val="0"/>
            <a:lumOff val="0"/>
            <a:alphaOff val="0"/>
          </a:schemeClr>
        </a:solidFill>
        <a:ln w="12700" cap="flat" cmpd="sng" algn="ctr">
          <a:noFill/>
          <a:prstDash val="solid"/>
          <a:miter lim="800000"/>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C00000"/>
              </a:solidFill>
              <a:latin typeface="黑体" panose="02010609060101010101" charset="-122"/>
              <a:ea typeface="黑体" panose="02010609060101010101" charset="-122"/>
            </a:rPr>
            <a:t>教学质量监测报告</a:t>
          </a:r>
          <a:endParaRPr lang="en-US" altLang="zh-CN" sz="1800" b="1" kern="1200" dirty="0" smtClean="0">
            <a:solidFill>
              <a:srgbClr val="C00000"/>
            </a:solidFill>
            <a:latin typeface="黑体" panose="02010609060101010101" charset="-122"/>
            <a:ea typeface="黑体" panose="02010609060101010101" charset="-122"/>
          </a:endParaRPr>
        </a:p>
      </dsp:txBody>
      <dsp:txXfrm>
        <a:off x="3677571" y="1867556"/>
        <a:ext cx="864297" cy="864297"/>
      </dsp:txXfrm>
    </dsp:sp>
    <dsp:sp modelId="{CFA02F3A-07A2-451B-8B46-9006A052F3A8}">
      <dsp:nvSpPr>
        <dsp:cNvPr id="0" name=""/>
        <dsp:cNvSpPr/>
      </dsp:nvSpPr>
      <dsp:spPr>
        <a:xfrm rot="16200000">
          <a:off x="3868093" y="1108385"/>
          <a:ext cx="483253" cy="249259"/>
        </a:xfrm>
        <a:prstGeom prst="stripedRightArrow">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3905482" y="1195626"/>
        <a:ext cx="408475" cy="149555"/>
      </dsp:txXfrm>
    </dsp:sp>
    <dsp:sp modelId="{3380F74A-389B-4C75-9C13-8D39D41B13A7}">
      <dsp:nvSpPr>
        <dsp:cNvPr id="0" name=""/>
        <dsp:cNvSpPr/>
      </dsp:nvSpPr>
      <dsp:spPr>
        <a:xfrm>
          <a:off x="3755517" y="18791"/>
          <a:ext cx="708405" cy="708405"/>
        </a:xfrm>
        <a:prstGeom prst="octagon">
          <a:avLst/>
        </a:prstGeom>
        <a:solidFill>
          <a:schemeClr val="accent5">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课前准备</a:t>
          </a:r>
          <a:endParaRPr lang="zh-CN" altLang="en-US" sz="1000" b="1" kern="1200" dirty="0">
            <a:solidFill>
              <a:schemeClr val="bg1"/>
            </a:solidFill>
            <a:latin typeface="黑体" panose="02010609060101010101" charset="-122"/>
            <a:ea typeface="黑体" panose="02010609060101010101" charset="-122"/>
          </a:endParaRPr>
        </a:p>
      </dsp:txBody>
      <dsp:txXfrm>
        <a:off x="3859259" y="122533"/>
        <a:ext cx="500921" cy="500921"/>
      </dsp:txXfrm>
    </dsp:sp>
    <dsp:sp modelId="{378B8DE7-2E3F-4429-BE45-AF3F8413B740}">
      <dsp:nvSpPr>
        <dsp:cNvPr id="0" name=""/>
        <dsp:cNvSpPr/>
      </dsp:nvSpPr>
      <dsp:spPr>
        <a:xfrm rot="17861538">
          <a:off x="4363809" y="1230568"/>
          <a:ext cx="483253" cy="249259"/>
        </a:xfrm>
        <a:prstGeom prst="stripedRightArrow">
          <a:avLst/>
        </a:prstGeom>
        <a:solidFill>
          <a:schemeClr val="accent5">
            <a:hueOff val="-612779"/>
            <a:satOff val="-852"/>
            <a:lumOff val="-3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4383822" y="1313526"/>
        <a:ext cx="408475" cy="149555"/>
      </dsp:txXfrm>
    </dsp:sp>
    <dsp:sp modelId="{C557E2E4-B580-4F44-8A3E-B03D64C92D28}">
      <dsp:nvSpPr>
        <dsp:cNvPr id="0" name=""/>
        <dsp:cNvSpPr/>
      </dsp:nvSpPr>
      <dsp:spPr>
        <a:xfrm>
          <a:off x="4650904" y="239484"/>
          <a:ext cx="708405" cy="708405"/>
        </a:xfrm>
        <a:prstGeom prst="octagon">
          <a:avLst/>
        </a:prstGeom>
        <a:solidFill>
          <a:schemeClr val="accent5">
            <a:hueOff val="-612779"/>
            <a:satOff val="-852"/>
            <a:lumOff val="-327"/>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课堂讲授</a:t>
          </a:r>
          <a:endParaRPr lang="zh-CN" altLang="en-US" sz="1000" b="1" kern="1200" dirty="0">
            <a:solidFill>
              <a:schemeClr val="bg1"/>
            </a:solidFill>
            <a:latin typeface="黑体" panose="02010609060101010101" charset="-122"/>
            <a:ea typeface="黑体" panose="02010609060101010101" charset="-122"/>
          </a:endParaRPr>
        </a:p>
      </dsp:txBody>
      <dsp:txXfrm>
        <a:off x="4754646" y="343226"/>
        <a:ext cx="500921" cy="500921"/>
      </dsp:txXfrm>
    </dsp:sp>
    <dsp:sp modelId="{B38C8BE6-3052-4166-BCF7-8BD63DB3B6BD}">
      <dsp:nvSpPr>
        <dsp:cNvPr id="0" name=""/>
        <dsp:cNvSpPr/>
      </dsp:nvSpPr>
      <dsp:spPr>
        <a:xfrm rot="19523077">
          <a:off x="4745962" y="1569126"/>
          <a:ext cx="483253" cy="249259"/>
        </a:xfrm>
        <a:prstGeom prst="stripedRightArrow">
          <a:avLst/>
        </a:prstGeom>
        <a:solidFill>
          <a:schemeClr val="accent5">
            <a:hueOff val="-1225558"/>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4752580" y="1640217"/>
        <a:ext cx="408475" cy="149555"/>
      </dsp:txXfrm>
    </dsp:sp>
    <dsp:sp modelId="{50F3753F-AF78-478D-A78F-102247B1786B}">
      <dsp:nvSpPr>
        <dsp:cNvPr id="0" name=""/>
        <dsp:cNvSpPr/>
      </dsp:nvSpPr>
      <dsp:spPr>
        <a:xfrm>
          <a:off x="5341169" y="851006"/>
          <a:ext cx="708405" cy="708405"/>
        </a:xfrm>
        <a:prstGeom prst="octagon">
          <a:avLst/>
        </a:prstGeom>
        <a:solidFill>
          <a:schemeClr val="accent5">
            <a:hueOff val="-1225558"/>
            <a:satOff val="-1705"/>
            <a:lumOff val="-654"/>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教学目的</a:t>
          </a:r>
          <a:endParaRPr lang="zh-CN" altLang="en-US" sz="1000" b="1" kern="1200" dirty="0">
            <a:solidFill>
              <a:schemeClr val="bg1"/>
            </a:solidFill>
            <a:latin typeface="黑体" panose="02010609060101010101" charset="-122"/>
            <a:ea typeface="黑体" panose="02010609060101010101" charset="-122"/>
          </a:endParaRPr>
        </a:p>
      </dsp:txBody>
      <dsp:txXfrm>
        <a:off x="5444911" y="954748"/>
        <a:ext cx="500921" cy="500921"/>
      </dsp:txXfrm>
    </dsp:sp>
    <dsp:sp modelId="{B1D49977-A805-42EF-89B3-691502450918}">
      <dsp:nvSpPr>
        <dsp:cNvPr id="0" name=""/>
        <dsp:cNvSpPr/>
      </dsp:nvSpPr>
      <dsp:spPr>
        <a:xfrm rot="21184615">
          <a:off x="4927006" y="2046500"/>
          <a:ext cx="483253" cy="249259"/>
        </a:xfrm>
        <a:prstGeom prst="stripedRightArrow">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4927279" y="2100859"/>
        <a:ext cx="408475" cy="149555"/>
      </dsp:txXfrm>
    </dsp:sp>
    <dsp:sp modelId="{167072AD-CE03-45B7-AA71-CB893AA86148}">
      <dsp:nvSpPr>
        <dsp:cNvPr id="0" name=""/>
        <dsp:cNvSpPr/>
      </dsp:nvSpPr>
      <dsp:spPr>
        <a:xfrm>
          <a:off x="5668181" y="1713263"/>
          <a:ext cx="708405" cy="708405"/>
        </a:xfrm>
        <a:prstGeom prst="octagon">
          <a:avLst/>
        </a:prstGeom>
        <a:solidFill>
          <a:schemeClr val="accent5">
            <a:hueOff val="-1838336"/>
            <a:satOff val="-2557"/>
            <a:lumOff val="-981"/>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重点难点</a:t>
          </a:r>
          <a:endParaRPr lang="zh-CN" altLang="en-US" sz="1000" b="1" kern="1200" dirty="0">
            <a:solidFill>
              <a:schemeClr val="bg1"/>
            </a:solidFill>
            <a:latin typeface="黑体" panose="02010609060101010101" charset="-122"/>
            <a:ea typeface="黑体" panose="02010609060101010101" charset="-122"/>
          </a:endParaRPr>
        </a:p>
      </dsp:txBody>
      <dsp:txXfrm>
        <a:off x="5771923" y="1817005"/>
        <a:ext cx="500921" cy="500921"/>
      </dsp:txXfrm>
    </dsp:sp>
    <dsp:sp modelId="{BBCF95FB-AD0C-466E-9553-BECC71CC25A5}">
      <dsp:nvSpPr>
        <dsp:cNvPr id="0" name=""/>
        <dsp:cNvSpPr/>
      </dsp:nvSpPr>
      <dsp:spPr>
        <a:xfrm rot="1246154">
          <a:off x="4865466" y="2553329"/>
          <a:ext cx="483253" cy="249259"/>
        </a:xfrm>
        <a:prstGeom prst="stripedRightArrow">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4867896" y="2589923"/>
        <a:ext cx="408475" cy="149555"/>
      </dsp:txXfrm>
    </dsp:sp>
    <dsp:sp modelId="{00314552-A2C5-4C26-9FBD-C6DB0B237980}">
      <dsp:nvSpPr>
        <dsp:cNvPr id="0" name=""/>
        <dsp:cNvSpPr/>
      </dsp:nvSpPr>
      <dsp:spPr>
        <a:xfrm>
          <a:off x="5557023" y="2628724"/>
          <a:ext cx="708405" cy="708405"/>
        </a:xfrm>
        <a:prstGeom prst="octagon">
          <a:avLst/>
        </a:prstGeom>
        <a:solidFill>
          <a:schemeClr val="accent5">
            <a:hueOff val="-2451115"/>
            <a:satOff val="-3409"/>
            <a:lumOff val="-1307"/>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教学内容</a:t>
          </a:r>
          <a:endParaRPr lang="zh-CN" altLang="en-US" sz="1000" b="1" kern="1200" dirty="0">
            <a:solidFill>
              <a:schemeClr val="bg1"/>
            </a:solidFill>
            <a:latin typeface="黑体" panose="02010609060101010101" charset="-122"/>
            <a:ea typeface="黑体" panose="02010609060101010101" charset="-122"/>
          </a:endParaRPr>
        </a:p>
      </dsp:txBody>
      <dsp:txXfrm>
        <a:off x="5660765" y="2732466"/>
        <a:ext cx="500921" cy="500921"/>
      </dsp:txXfrm>
    </dsp:sp>
    <dsp:sp modelId="{67B2EFEC-00AF-49F8-AE2C-E4E3FDF8058D}">
      <dsp:nvSpPr>
        <dsp:cNvPr id="0" name=""/>
        <dsp:cNvSpPr/>
      </dsp:nvSpPr>
      <dsp:spPr>
        <a:xfrm rot="2907692">
          <a:off x="4575440" y="2973505"/>
          <a:ext cx="483253" cy="249259"/>
        </a:xfrm>
        <a:prstGeom prst="stripedRightArrow">
          <a:avLst/>
        </a:prstGeom>
        <a:solidFill>
          <a:schemeClr val="accent5">
            <a:hueOff val="-3063894"/>
            <a:satOff val="-4262"/>
            <a:lumOff val="-16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4588036" y="2995371"/>
        <a:ext cx="408475" cy="149555"/>
      </dsp:txXfrm>
    </dsp:sp>
    <dsp:sp modelId="{B78FF69B-8DCE-453B-AD3F-9181F812B625}">
      <dsp:nvSpPr>
        <dsp:cNvPr id="0" name=""/>
        <dsp:cNvSpPr/>
      </dsp:nvSpPr>
      <dsp:spPr>
        <a:xfrm>
          <a:off x="5033163" y="3387667"/>
          <a:ext cx="708405" cy="708405"/>
        </a:xfrm>
        <a:prstGeom prst="octagon">
          <a:avLst/>
        </a:prstGeom>
        <a:solidFill>
          <a:schemeClr val="accent5">
            <a:hueOff val="-3063894"/>
            <a:satOff val="-4262"/>
            <a:lumOff val="-1634"/>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进度安排</a:t>
          </a:r>
          <a:endParaRPr lang="zh-CN" altLang="en-US" sz="1000" b="1" kern="1200" dirty="0">
            <a:solidFill>
              <a:schemeClr val="bg1"/>
            </a:solidFill>
            <a:latin typeface="黑体" panose="02010609060101010101" charset="-122"/>
            <a:ea typeface="黑体" panose="02010609060101010101" charset="-122"/>
          </a:endParaRPr>
        </a:p>
      </dsp:txBody>
      <dsp:txXfrm>
        <a:off x="5136905" y="3491409"/>
        <a:ext cx="500921" cy="500921"/>
      </dsp:txXfrm>
    </dsp:sp>
    <dsp:sp modelId="{B988153C-6A83-4350-8A3D-33FABB29D9A5}">
      <dsp:nvSpPr>
        <dsp:cNvPr id="0" name=""/>
        <dsp:cNvSpPr/>
      </dsp:nvSpPr>
      <dsp:spPr>
        <a:xfrm rot="4569231">
          <a:off x="4123369" y="3210770"/>
          <a:ext cx="483253" cy="249259"/>
        </a:xfrm>
        <a:prstGeom prst="stripedRightArrow">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4151810" y="3224319"/>
        <a:ext cx="408475" cy="149555"/>
      </dsp:txXfrm>
    </dsp:sp>
    <dsp:sp modelId="{5A5EA49F-FE85-4C32-97F5-79B9ED9EF4DE}">
      <dsp:nvSpPr>
        <dsp:cNvPr id="0" name=""/>
        <dsp:cNvSpPr/>
      </dsp:nvSpPr>
      <dsp:spPr>
        <a:xfrm>
          <a:off x="4216609" y="3816228"/>
          <a:ext cx="708405" cy="708405"/>
        </a:xfrm>
        <a:prstGeom prst="octagon">
          <a:avLst/>
        </a:prstGeom>
        <a:solidFill>
          <a:schemeClr val="accent5">
            <a:hueOff val="-3676673"/>
            <a:satOff val="-5114"/>
            <a:lumOff val="-1961"/>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教学方法</a:t>
          </a:r>
          <a:endParaRPr lang="zh-CN" altLang="en-US" sz="1000" b="1" kern="1200" dirty="0">
            <a:solidFill>
              <a:schemeClr val="bg1"/>
            </a:solidFill>
            <a:latin typeface="黑体" panose="02010609060101010101" charset="-122"/>
            <a:ea typeface="黑体" panose="02010609060101010101" charset="-122"/>
          </a:endParaRPr>
        </a:p>
      </dsp:txBody>
      <dsp:txXfrm>
        <a:off x="4320351" y="3919970"/>
        <a:ext cx="500921" cy="500921"/>
      </dsp:txXfrm>
    </dsp:sp>
    <dsp:sp modelId="{CDA8D49B-31C1-41FA-A5FA-978585388372}">
      <dsp:nvSpPr>
        <dsp:cNvPr id="0" name=""/>
        <dsp:cNvSpPr/>
      </dsp:nvSpPr>
      <dsp:spPr>
        <a:xfrm rot="6230769">
          <a:off x="3612817" y="3210770"/>
          <a:ext cx="483253" cy="249259"/>
        </a:xfrm>
        <a:prstGeom prst="stripedRightArrow">
          <a:avLst/>
        </a:prstGeom>
        <a:solidFill>
          <a:schemeClr val="accent5">
            <a:hueOff val="-4289451"/>
            <a:satOff val="-5966"/>
            <a:lumOff val="-22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rot="10800000">
        <a:off x="3659154" y="3224319"/>
        <a:ext cx="408475" cy="149555"/>
      </dsp:txXfrm>
    </dsp:sp>
    <dsp:sp modelId="{00BFE9ED-EBD2-4048-AE57-BC87DBCF9DE0}">
      <dsp:nvSpPr>
        <dsp:cNvPr id="0" name=""/>
        <dsp:cNvSpPr/>
      </dsp:nvSpPr>
      <dsp:spPr>
        <a:xfrm>
          <a:off x="3294424" y="3816228"/>
          <a:ext cx="708405" cy="708405"/>
        </a:xfrm>
        <a:prstGeom prst="octagon">
          <a:avLst/>
        </a:prstGeom>
        <a:solidFill>
          <a:schemeClr val="accent5">
            <a:hueOff val="-4289451"/>
            <a:satOff val="-5966"/>
            <a:lumOff val="-2288"/>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语言表达</a:t>
          </a:r>
          <a:endParaRPr lang="zh-CN" altLang="en-US" sz="1000" b="1" kern="1200" dirty="0">
            <a:solidFill>
              <a:schemeClr val="bg1"/>
            </a:solidFill>
            <a:latin typeface="黑体" panose="02010609060101010101" charset="-122"/>
            <a:ea typeface="黑体" panose="02010609060101010101" charset="-122"/>
          </a:endParaRPr>
        </a:p>
      </dsp:txBody>
      <dsp:txXfrm>
        <a:off x="3398166" y="3919970"/>
        <a:ext cx="500921" cy="500921"/>
      </dsp:txXfrm>
    </dsp:sp>
    <dsp:sp modelId="{BA2CC28F-4B18-461C-85CC-75F75A3D129F}">
      <dsp:nvSpPr>
        <dsp:cNvPr id="0" name=""/>
        <dsp:cNvSpPr/>
      </dsp:nvSpPr>
      <dsp:spPr>
        <a:xfrm rot="7892308">
          <a:off x="3160746" y="2973505"/>
          <a:ext cx="483253" cy="249259"/>
        </a:xfrm>
        <a:prstGeom prst="stripedRightArrow">
          <a:avLst/>
        </a:prstGeom>
        <a:solidFill>
          <a:schemeClr val="accent5">
            <a:hueOff val="-4902231"/>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rot="10800000">
        <a:off x="3222928" y="2995371"/>
        <a:ext cx="408475" cy="149555"/>
      </dsp:txXfrm>
    </dsp:sp>
    <dsp:sp modelId="{988DFFAD-CC35-43BD-A0C4-3F1874EA62B4}">
      <dsp:nvSpPr>
        <dsp:cNvPr id="0" name=""/>
        <dsp:cNvSpPr/>
      </dsp:nvSpPr>
      <dsp:spPr>
        <a:xfrm>
          <a:off x="2477871" y="3387667"/>
          <a:ext cx="708405" cy="708405"/>
        </a:xfrm>
        <a:prstGeom prst="octagon">
          <a:avLst/>
        </a:prstGeom>
        <a:solidFill>
          <a:schemeClr val="accent5">
            <a:hueOff val="-4902231"/>
            <a:satOff val="-6819"/>
            <a:lumOff val="-2615"/>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教学气氛</a:t>
          </a:r>
          <a:endParaRPr lang="zh-CN" altLang="en-US" sz="1000" b="1" kern="1200" dirty="0">
            <a:solidFill>
              <a:schemeClr val="bg1"/>
            </a:solidFill>
            <a:latin typeface="黑体" panose="02010609060101010101" charset="-122"/>
            <a:ea typeface="黑体" panose="02010609060101010101" charset="-122"/>
          </a:endParaRPr>
        </a:p>
      </dsp:txBody>
      <dsp:txXfrm>
        <a:off x="2581613" y="3491409"/>
        <a:ext cx="500921" cy="500921"/>
      </dsp:txXfrm>
    </dsp:sp>
    <dsp:sp modelId="{118E7ACA-1358-4CAC-BE0D-51959CA04171}">
      <dsp:nvSpPr>
        <dsp:cNvPr id="0" name=""/>
        <dsp:cNvSpPr/>
      </dsp:nvSpPr>
      <dsp:spPr>
        <a:xfrm rot="9553846">
          <a:off x="2870720" y="2553329"/>
          <a:ext cx="483253" cy="249259"/>
        </a:xfrm>
        <a:prstGeom prst="stripedRightArrow">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rot="10800000">
        <a:off x="2943068" y="2589923"/>
        <a:ext cx="408475" cy="149555"/>
      </dsp:txXfrm>
    </dsp:sp>
    <dsp:sp modelId="{DF4D64B7-548D-4791-BD4D-5FF166CF45C2}">
      <dsp:nvSpPr>
        <dsp:cNvPr id="0" name=""/>
        <dsp:cNvSpPr/>
      </dsp:nvSpPr>
      <dsp:spPr>
        <a:xfrm>
          <a:off x="1954010" y="2628724"/>
          <a:ext cx="708405" cy="708405"/>
        </a:xfrm>
        <a:prstGeom prst="octagon">
          <a:avLst/>
        </a:prstGeom>
        <a:solidFill>
          <a:schemeClr val="accent5">
            <a:hueOff val="-5515009"/>
            <a:satOff val="-7671"/>
            <a:lumOff val="-2942"/>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教学效果</a:t>
          </a:r>
          <a:endParaRPr lang="zh-CN" altLang="en-US" sz="1000" b="1" kern="1200" dirty="0">
            <a:solidFill>
              <a:schemeClr val="bg1"/>
            </a:solidFill>
            <a:latin typeface="黑体" panose="02010609060101010101" charset="-122"/>
            <a:ea typeface="黑体" panose="02010609060101010101" charset="-122"/>
          </a:endParaRPr>
        </a:p>
      </dsp:txBody>
      <dsp:txXfrm>
        <a:off x="2057752" y="2732466"/>
        <a:ext cx="500921" cy="500921"/>
      </dsp:txXfrm>
    </dsp:sp>
    <dsp:sp modelId="{736B1255-675B-4D9E-819F-C77F3D0DB8F4}">
      <dsp:nvSpPr>
        <dsp:cNvPr id="0" name=""/>
        <dsp:cNvSpPr/>
      </dsp:nvSpPr>
      <dsp:spPr>
        <a:xfrm rot="11215385">
          <a:off x="2809179" y="2046500"/>
          <a:ext cx="483253" cy="249259"/>
        </a:xfrm>
        <a:prstGeom prst="stripedRightArrow">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rot="10800000">
        <a:off x="2883684" y="2100859"/>
        <a:ext cx="408475" cy="149555"/>
      </dsp:txXfrm>
    </dsp:sp>
    <dsp:sp modelId="{9DC683BA-0A8A-41EE-850E-27DA4B36EAE9}">
      <dsp:nvSpPr>
        <dsp:cNvPr id="0" name=""/>
        <dsp:cNvSpPr/>
      </dsp:nvSpPr>
      <dsp:spPr>
        <a:xfrm>
          <a:off x="1842853" y="1713263"/>
          <a:ext cx="708405" cy="708405"/>
        </a:xfrm>
        <a:prstGeom prst="octagon">
          <a:avLst/>
        </a:prstGeom>
        <a:solidFill>
          <a:schemeClr val="accent5">
            <a:hueOff val="-6127787"/>
            <a:satOff val="-8523"/>
            <a:lumOff val="-3268"/>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课堂质量</a:t>
          </a:r>
          <a:endParaRPr lang="zh-CN" altLang="en-US" sz="1000" b="1" kern="1200" dirty="0">
            <a:solidFill>
              <a:schemeClr val="bg1"/>
            </a:solidFill>
            <a:latin typeface="黑体" panose="02010609060101010101" charset="-122"/>
            <a:ea typeface="黑体" panose="02010609060101010101" charset="-122"/>
          </a:endParaRPr>
        </a:p>
      </dsp:txBody>
      <dsp:txXfrm>
        <a:off x="1946595" y="1817005"/>
        <a:ext cx="500921" cy="500921"/>
      </dsp:txXfrm>
    </dsp:sp>
    <dsp:sp modelId="{14A857CE-287A-477A-9F67-5D006493F4FD}">
      <dsp:nvSpPr>
        <dsp:cNvPr id="0" name=""/>
        <dsp:cNvSpPr/>
      </dsp:nvSpPr>
      <dsp:spPr>
        <a:xfrm rot="12876923">
          <a:off x="2990224" y="1569126"/>
          <a:ext cx="483253" cy="249259"/>
        </a:xfrm>
        <a:prstGeom prst="stripedRightArrow">
          <a:avLst/>
        </a:prstGeom>
        <a:solidFill>
          <a:schemeClr val="accent5">
            <a:hueOff val="-6740567"/>
            <a:satOff val="-9376"/>
            <a:lumOff val="-35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dirty="0"/>
        </a:p>
      </dsp:txBody>
      <dsp:txXfrm rot="10800000">
        <a:off x="3058384" y="1640217"/>
        <a:ext cx="408475" cy="149555"/>
      </dsp:txXfrm>
    </dsp:sp>
    <dsp:sp modelId="{02217A71-259A-4077-B459-9E2919F38556}">
      <dsp:nvSpPr>
        <dsp:cNvPr id="0" name=""/>
        <dsp:cNvSpPr/>
      </dsp:nvSpPr>
      <dsp:spPr>
        <a:xfrm>
          <a:off x="2169864" y="851006"/>
          <a:ext cx="708405" cy="708405"/>
        </a:xfrm>
        <a:prstGeom prst="octagon">
          <a:avLst/>
        </a:prstGeom>
        <a:solidFill>
          <a:schemeClr val="accent5">
            <a:hueOff val="-6740567"/>
            <a:satOff val="-9376"/>
            <a:lumOff val="-3595"/>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课堂记事</a:t>
          </a:r>
          <a:endParaRPr lang="zh-CN" altLang="en-US" sz="1000" b="1" kern="1200" dirty="0">
            <a:solidFill>
              <a:schemeClr val="bg1"/>
            </a:solidFill>
            <a:latin typeface="黑体" panose="02010609060101010101" charset="-122"/>
            <a:ea typeface="黑体" panose="02010609060101010101" charset="-122"/>
          </a:endParaRPr>
        </a:p>
      </dsp:txBody>
      <dsp:txXfrm>
        <a:off x="2273606" y="954748"/>
        <a:ext cx="500921" cy="500921"/>
      </dsp:txXfrm>
    </dsp:sp>
    <dsp:sp modelId="{4542BD9B-5E0A-4D3E-8DB1-A13F398702EA}">
      <dsp:nvSpPr>
        <dsp:cNvPr id="0" name=""/>
        <dsp:cNvSpPr/>
      </dsp:nvSpPr>
      <dsp:spPr>
        <a:xfrm rot="14538462">
          <a:off x="3372377" y="1230568"/>
          <a:ext cx="483253" cy="249259"/>
        </a:xfrm>
        <a:prstGeom prst="stripedRightArrow">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rot="10800000">
        <a:off x="3427142" y="1313526"/>
        <a:ext cx="408475" cy="149555"/>
      </dsp:txXfrm>
    </dsp:sp>
    <dsp:sp modelId="{D80EBD5E-F93E-4F66-A8CF-7BE1C67C9212}">
      <dsp:nvSpPr>
        <dsp:cNvPr id="0" name=""/>
        <dsp:cNvSpPr/>
      </dsp:nvSpPr>
      <dsp:spPr>
        <a:xfrm>
          <a:off x="2860129" y="239484"/>
          <a:ext cx="708405" cy="708405"/>
        </a:xfrm>
        <a:prstGeom prst="octagon">
          <a:avLst/>
        </a:prstGeom>
        <a:solidFill>
          <a:schemeClr val="accent5">
            <a:hueOff val="-7353345"/>
            <a:satOff val="-10228"/>
            <a:lumOff val="-3922"/>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solidFill>
                <a:schemeClr val="bg1"/>
              </a:solidFill>
              <a:latin typeface="黑体" panose="02010609060101010101" charset="-122"/>
              <a:ea typeface="黑体" panose="02010609060101010101" charset="-122"/>
            </a:rPr>
            <a:t>课堂建议</a:t>
          </a:r>
          <a:endParaRPr lang="zh-CN" altLang="en-US" sz="1000" b="1" kern="1200" dirty="0">
            <a:solidFill>
              <a:schemeClr val="bg1"/>
            </a:solidFill>
            <a:latin typeface="黑体" panose="02010609060101010101" charset="-122"/>
            <a:ea typeface="黑体" panose="02010609060101010101" charset="-122"/>
          </a:endParaRPr>
        </a:p>
      </dsp:txBody>
      <dsp:txXfrm>
        <a:off x="2963871" y="343226"/>
        <a:ext cx="500921" cy="500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C41A8-2E95-439A-965E-2013CACFC1A6}">
      <dsp:nvSpPr>
        <dsp:cNvPr id="0" name=""/>
        <dsp:cNvSpPr/>
      </dsp:nvSpPr>
      <dsp:spPr>
        <a:xfrm>
          <a:off x="1727199" y="0"/>
          <a:ext cx="4064000" cy="40640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9EBEA9BE-3AF2-47B0-89D3-52F48E3D937A}">
      <dsp:nvSpPr>
        <dsp:cNvPr id="0" name=""/>
        <dsp:cNvSpPr/>
      </dsp:nvSpPr>
      <dsp:spPr>
        <a:xfrm>
          <a:off x="3759199" y="406426"/>
          <a:ext cx="2641600" cy="9873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70000"/>
            </a:lnSpc>
            <a:spcBef>
              <a:spcPct val="0"/>
            </a:spcBef>
            <a:spcAft>
              <a:spcPct val="35000"/>
            </a:spcAft>
          </a:pPr>
          <a:r>
            <a:rPr lang="zh-CN" altLang="en-US" sz="2800" b="1" kern="1200" dirty="0" smtClean="0">
              <a:latin typeface="微软雅黑" panose="020B0503020204020204" charset="-122"/>
              <a:ea typeface="微软雅黑" panose="020B0503020204020204" charset="-122"/>
            </a:rPr>
            <a:t>逐步稳定各专业的办学规模</a:t>
          </a:r>
          <a:endParaRPr lang="zh-CN" altLang="en-US" sz="2800" b="1" kern="1200" dirty="0">
            <a:latin typeface="微软雅黑" panose="020B0503020204020204" charset="-122"/>
            <a:ea typeface="微软雅黑" panose="020B0503020204020204" charset="-122"/>
          </a:endParaRPr>
        </a:p>
      </dsp:txBody>
      <dsp:txXfrm>
        <a:off x="3807396" y="454623"/>
        <a:ext cx="2545206" cy="890931"/>
      </dsp:txXfrm>
    </dsp:sp>
    <dsp:sp modelId="{C856BD2B-6DED-433F-A9DA-2AA21BDA2A0C}">
      <dsp:nvSpPr>
        <dsp:cNvPr id="0" name=""/>
        <dsp:cNvSpPr/>
      </dsp:nvSpPr>
      <dsp:spPr>
        <a:xfrm>
          <a:off x="3759199" y="1503686"/>
          <a:ext cx="2641600" cy="98586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70000"/>
            </a:lnSpc>
            <a:spcBef>
              <a:spcPct val="0"/>
            </a:spcBef>
            <a:spcAft>
              <a:spcPct val="35000"/>
            </a:spcAft>
          </a:pPr>
          <a:r>
            <a:rPr lang="zh-CN" sz="2800" b="1" kern="1200" dirty="0" smtClean="0">
              <a:latin typeface="微软雅黑" panose="020B0503020204020204" charset="-122"/>
              <a:ea typeface="微软雅黑" panose="020B0503020204020204" charset="-122"/>
            </a:rPr>
            <a:t>加强师资队伍建设</a:t>
          </a:r>
          <a:endParaRPr lang="zh-CN" altLang="en-US" sz="2800" b="1" kern="1200" dirty="0">
            <a:latin typeface="微软雅黑" panose="020B0503020204020204" charset="-122"/>
            <a:ea typeface="微软雅黑" panose="020B0503020204020204" charset="-122"/>
          </a:endParaRPr>
        </a:p>
      </dsp:txBody>
      <dsp:txXfrm>
        <a:off x="3807325" y="1551812"/>
        <a:ext cx="2545348" cy="889613"/>
      </dsp:txXfrm>
    </dsp:sp>
    <dsp:sp modelId="{A0C37570-2037-415D-8F09-F82014ABA955}">
      <dsp:nvSpPr>
        <dsp:cNvPr id="0" name=""/>
        <dsp:cNvSpPr/>
      </dsp:nvSpPr>
      <dsp:spPr>
        <a:xfrm>
          <a:off x="3759199" y="2599485"/>
          <a:ext cx="2641600" cy="94815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70000"/>
            </a:lnSpc>
            <a:spcBef>
              <a:spcPct val="0"/>
            </a:spcBef>
            <a:spcAft>
              <a:spcPct val="35000"/>
            </a:spcAft>
          </a:pPr>
          <a:r>
            <a:rPr lang="zh-CN" sz="2800" b="1" kern="1200" dirty="0" smtClean="0">
              <a:latin typeface="微软雅黑" panose="020B0503020204020204" charset="-122"/>
              <a:ea typeface="微软雅黑" panose="020B0503020204020204" charset="-122"/>
            </a:rPr>
            <a:t>加强实验实习软硬件建设</a:t>
          </a:r>
          <a:endParaRPr lang="zh-CN" altLang="en-US" sz="2800" b="1" kern="1200" dirty="0">
            <a:latin typeface="微软雅黑" panose="020B0503020204020204" charset="-122"/>
            <a:ea typeface="微软雅黑" panose="020B0503020204020204" charset="-122"/>
          </a:endParaRPr>
        </a:p>
      </dsp:txBody>
      <dsp:txXfrm>
        <a:off x="3805484" y="2645770"/>
        <a:ext cx="2549030" cy="8555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011BF-BD0A-4102-986D-C302E8F6753C}">
      <dsp:nvSpPr>
        <dsp:cNvPr id="0" name=""/>
        <dsp:cNvSpPr/>
      </dsp:nvSpPr>
      <dsp:spPr>
        <a:xfrm>
          <a:off x="-5231760" y="-801348"/>
          <a:ext cx="6230301" cy="6230301"/>
        </a:xfrm>
        <a:prstGeom prst="blockArc">
          <a:avLst>
            <a:gd name="adj1" fmla="val 18900000"/>
            <a:gd name="adj2" fmla="val 2700000"/>
            <a:gd name="adj3" fmla="val 347"/>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39165CFA-525F-4E64-B5A9-9EA547348B4D}">
      <dsp:nvSpPr>
        <dsp:cNvPr id="0" name=""/>
        <dsp:cNvSpPr/>
      </dsp:nvSpPr>
      <dsp:spPr>
        <a:xfrm>
          <a:off x="642311" y="462760"/>
          <a:ext cx="8549038" cy="9255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34632" tIns="91440" rIns="91440" bIns="91440" numCol="1" spcCol="1270" anchor="ctr" anchorCtr="0">
          <a:noAutofit/>
        </a:bodyPr>
        <a:lstStyle/>
        <a:p>
          <a:pPr lvl="0" algn="l" defTabSz="1600200">
            <a:lnSpc>
              <a:spcPct val="90000"/>
            </a:lnSpc>
            <a:spcBef>
              <a:spcPct val="0"/>
            </a:spcBef>
            <a:spcAft>
              <a:spcPct val="35000"/>
            </a:spcAft>
          </a:pPr>
          <a:r>
            <a:rPr lang="zh-CN" sz="3600" b="1" u="none" kern="1200" dirty="0" smtClean="0">
              <a:latin typeface="微软雅黑" panose="020B0503020204020204" charset="-122"/>
              <a:ea typeface="微软雅黑" panose="020B0503020204020204" charset="-122"/>
            </a:rPr>
            <a:t>与境内外教育机构联合办学</a:t>
          </a:r>
          <a:endParaRPr lang="zh-CN" altLang="en-US" sz="3600" b="1" u="none" kern="1200" dirty="0">
            <a:latin typeface="微软雅黑" panose="020B0503020204020204" charset="-122"/>
            <a:ea typeface="微软雅黑" panose="020B0503020204020204" charset="-122"/>
          </a:endParaRPr>
        </a:p>
      </dsp:txBody>
      <dsp:txXfrm>
        <a:off x="642311" y="462760"/>
        <a:ext cx="8549038" cy="925521"/>
      </dsp:txXfrm>
    </dsp:sp>
    <dsp:sp modelId="{F1F227E5-0E76-4156-A452-CC28B7F9EC4A}">
      <dsp:nvSpPr>
        <dsp:cNvPr id="0" name=""/>
        <dsp:cNvSpPr/>
      </dsp:nvSpPr>
      <dsp:spPr>
        <a:xfrm>
          <a:off x="63860" y="347070"/>
          <a:ext cx="1156901" cy="115690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2F3373AC-A73D-4159-B020-A5E38E8CFB61}">
      <dsp:nvSpPr>
        <dsp:cNvPr id="0" name=""/>
        <dsp:cNvSpPr/>
      </dsp:nvSpPr>
      <dsp:spPr>
        <a:xfrm>
          <a:off x="978738" y="1851041"/>
          <a:ext cx="8212611" cy="9255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34632" tIns="91440" rIns="91440" bIns="91440" numCol="1" spcCol="1270" anchor="ctr" anchorCtr="0">
          <a:noAutofit/>
        </a:bodyPr>
        <a:lstStyle/>
        <a:p>
          <a:pPr lvl="0" algn="l" defTabSz="1600200">
            <a:lnSpc>
              <a:spcPct val="90000"/>
            </a:lnSpc>
            <a:spcBef>
              <a:spcPct val="0"/>
            </a:spcBef>
            <a:spcAft>
              <a:spcPct val="35000"/>
            </a:spcAft>
          </a:pPr>
          <a:r>
            <a:rPr lang="zh-CN" sz="3600" b="1" u="none" kern="1200" dirty="0" smtClean="0">
              <a:latin typeface="微软雅黑" panose="020B0503020204020204" charset="-122"/>
              <a:ea typeface="微软雅黑" panose="020B0503020204020204" charset="-122"/>
            </a:rPr>
            <a:t>与企事业单位合作办学</a:t>
          </a:r>
          <a:endParaRPr lang="zh-CN" altLang="en-US" sz="3600" b="1" u="none" kern="1200" dirty="0">
            <a:latin typeface="微软雅黑" panose="020B0503020204020204" charset="-122"/>
            <a:ea typeface="微软雅黑" panose="020B0503020204020204" charset="-122"/>
          </a:endParaRPr>
        </a:p>
      </dsp:txBody>
      <dsp:txXfrm>
        <a:off x="978738" y="1851041"/>
        <a:ext cx="8212611" cy="925521"/>
      </dsp:txXfrm>
    </dsp:sp>
    <dsp:sp modelId="{93E1BABB-AA63-4829-9159-A00F0A03E3EF}">
      <dsp:nvSpPr>
        <dsp:cNvPr id="0" name=""/>
        <dsp:cNvSpPr/>
      </dsp:nvSpPr>
      <dsp:spPr>
        <a:xfrm>
          <a:off x="400287" y="1735351"/>
          <a:ext cx="1156901" cy="115690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A8A343E2-FBD2-438C-8AEE-5C9D3F5F7922}">
      <dsp:nvSpPr>
        <dsp:cNvPr id="0" name=""/>
        <dsp:cNvSpPr/>
      </dsp:nvSpPr>
      <dsp:spPr>
        <a:xfrm>
          <a:off x="642311" y="3239323"/>
          <a:ext cx="8549038" cy="9255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34632" tIns="91440" rIns="91440" bIns="91440" numCol="1" spcCol="1270" anchor="ctr" anchorCtr="0">
          <a:noAutofit/>
        </a:bodyPr>
        <a:lstStyle/>
        <a:p>
          <a:pPr lvl="0" algn="l" defTabSz="1600200">
            <a:lnSpc>
              <a:spcPct val="90000"/>
            </a:lnSpc>
            <a:spcBef>
              <a:spcPct val="0"/>
            </a:spcBef>
            <a:spcAft>
              <a:spcPct val="35000"/>
            </a:spcAft>
          </a:pPr>
          <a:r>
            <a:rPr lang="zh-CN" altLang="en-US" sz="3600" b="1" u="none" kern="1200" dirty="0" smtClean="0">
              <a:latin typeface="微软雅黑" panose="020B0503020204020204" charset="-122"/>
              <a:ea typeface="微软雅黑" panose="020B0503020204020204" charset="-122"/>
            </a:rPr>
            <a:t>二级</a:t>
          </a:r>
          <a:r>
            <a:rPr lang="zh-CN" sz="3600" b="1" u="none" kern="1200" dirty="0" smtClean="0">
              <a:latin typeface="微软雅黑" panose="020B0503020204020204" charset="-122"/>
              <a:ea typeface="微软雅黑" panose="020B0503020204020204" charset="-122"/>
            </a:rPr>
            <a:t>学院与</a:t>
          </a:r>
          <a:r>
            <a:rPr lang="zh-CN" altLang="en-US" sz="3600" b="1" u="none" kern="1200" dirty="0" smtClean="0">
              <a:latin typeface="微软雅黑" panose="020B0503020204020204" charset="-122"/>
              <a:ea typeface="微软雅黑" panose="020B0503020204020204" charset="-122"/>
            </a:rPr>
            <a:t>二级</a:t>
          </a:r>
          <a:r>
            <a:rPr lang="zh-CN" sz="3600" b="1" u="none" kern="1200" dirty="0" smtClean="0">
              <a:latin typeface="微软雅黑" panose="020B0503020204020204" charset="-122"/>
              <a:ea typeface="微软雅黑" panose="020B0503020204020204" charset="-122"/>
            </a:rPr>
            <a:t>学院联手办专业</a:t>
          </a:r>
          <a:endParaRPr lang="zh-CN" altLang="en-US" sz="3600" b="1" u="none" kern="1200" dirty="0">
            <a:latin typeface="微软雅黑" panose="020B0503020204020204" charset="-122"/>
            <a:ea typeface="微软雅黑" panose="020B0503020204020204" charset="-122"/>
          </a:endParaRPr>
        </a:p>
      </dsp:txBody>
      <dsp:txXfrm>
        <a:off x="642311" y="3239323"/>
        <a:ext cx="8549038" cy="925521"/>
      </dsp:txXfrm>
    </dsp:sp>
    <dsp:sp modelId="{24D6F269-22D3-47CF-B26B-D765A6566764}">
      <dsp:nvSpPr>
        <dsp:cNvPr id="0" name=""/>
        <dsp:cNvSpPr/>
      </dsp:nvSpPr>
      <dsp:spPr>
        <a:xfrm>
          <a:off x="63860" y="3123633"/>
          <a:ext cx="1156901" cy="115690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A6C63-7D1E-42A2-9752-8DF7D1AA1303}">
      <dsp:nvSpPr>
        <dsp:cNvPr id="0" name=""/>
        <dsp:cNvSpPr/>
      </dsp:nvSpPr>
      <dsp:spPr>
        <a:xfrm>
          <a:off x="1431914" y="0"/>
          <a:ext cx="1798854" cy="540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zh-CN" altLang="en-US" sz="1900" b="1" u="none" kern="1200" dirty="0" smtClean="0">
              <a:latin typeface="微软雅黑" panose="020B0503020204020204" charset="-122"/>
              <a:ea typeface="微软雅黑" panose="020B0503020204020204" charset="-122"/>
            </a:rPr>
            <a:t>（一）</a:t>
          </a:r>
          <a:r>
            <a:rPr lang="zh-CN" sz="1900" b="1" u="none" kern="1200" dirty="0" smtClean="0">
              <a:latin typeface="微软雅黑" panose="020B0503020204020204" charset="-122"/>
              <a:ea typeface="微软雅黑" panose="020B0503020204020204" charset="-122"/>
            </a:rPr>
            <a:t>培养方案</a:t>
          </a:r>
          <a:endParaRPr lang="zh-CN" altLang="en-US" sz="1900" u="none" kern="1200" dirty="0">
            <a:latin typeface="微软雅黑" panose="020B0503020204020204" charset="-122"/>
            <a:ea typeface="微软雅黑" panose="020B0503020204020204" charset="-122"/>
          </a:endParaRPr>
        </a:p>
      </dsp:txBody>
      <dsp:txXfrm>
        <a:off x="1447754" y="15840"/>
        <a:ext cx="1767174" cy="509153"/>
      </dsp:txXfrm>
    </dsp:sp>
    <dsp:sp modelId="{7FADC1D8-83DA-4106-A365-BEB0BFC10087}">
      <dsp:nvSpPr>
        <dsp:cNvPr id="0" name=""/>
        <dsp:cNvSpPr/>
      </dsp:nvSpPr>
      <dsp:spPr>
        <a:xfrm>
          <a:off x="1611799" y="540833"/>
          <a:ext cx="179891" cy="409020"/>
        </a:xfrm>
        <a:custGeom>
          <a:avLst/>
          <a:gdLst/>
          <a:ahLst/>
          <a:cxnLst/>
          <a:rect l="0" t="0" r="0" b="0"/>
          <a:pathLst>
            <a:path>
              <a:moveTo>
                <a:pt x="0" y="0"/>
              </a:moveTo>
              <a:lnTo>
                <a:pt x="0" y="409020"/>
              </a:lnTo>
              <a:lnTo>
                <a:pt x="179891" y="40902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1E67D84F-1E41-49D3-9B99-4930FFB67C47}">
      <dsp:nvSpPr>
        <dsp:cNvPr id="0" name=""/>
        <dsp:cNvSpPr/>
      </dsp:nvSpPr>
      <dsp:spPr>
        <a:xfrm>
          <a:off x="1791691" y="679437"/>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1</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目标与手段的关系</a:t>
          </a:r>
          <a:endParaRPr lang="zh-CN" altLang="en-US" sz="1600" b="1" u="none" kern="1200" dirty="0">
            <a:latin typeface="微软雅黑" panose="020B0503020204020204" charset="-122"/>
            <a:ea typeface="微软雅黑" panose="020B0503020204020204" charset="-122"/>
          </a:endParaRPr>
        </a:p>
      </dsp:txBody>
      <dsp:txXfrm>
        <a:off x="1807531" y="695277"/>
        <a:ext cx="2126945" cy="509153"/>
      </dsp:txXfrm>
    </dsp:sp>
    <dsp:sp modelId="{2568FE5D-D76F-4EE2-9809-B44355E1E849}">
      <dsp:nvSpPr>
        <dsp:cNvPr id="0" name=""/>
        <dsp:cNvSpPr/>
      </dsp:nvSpPr>
      <dsp:spPr>
        <a:xfrm>
          <a:off x="1611799" y="540833"/>
          <a:ext cx="179891" cy="1085061"/>
        </a:xfrm>
        <a:custGeom>
          <a:avLst/>
          <a:gdLst/>
          <a:ahLst/>
          <a:cxnLst/>
          <a:rect l="0" t="0" r="0" b="0"/>
          <a:pathLst>
            <a:path>
              <a:moveTo>
                <a:pt x="0" y="0"/>
              </a:moveTo>
              <a:lnTo>
                <a:pt x="0" y="1085061"/>
              </a:lnTo>
              <a:lnTo>
                <a:pt x="179891" y="108506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DEEE3D99-1418-4421-AABC-FEA9BC301375}">
      <dsp:nvSpPr>
        <dsp:cNvPr id="0" name=""/>
        <dsp:cNvSpPr/>
      </dsp:nvSpPr>
      <dsp:spPr>
        <a:xfrm>
          <a:off x="1791691" y="1355478"/>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2</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基础与专业的关系</a:t>
          </a:r>
          <a:endParaRPr lang="zh-CN" altLang="en-US" sz="1600" b="1" u="none" kern="1200" dirty="0">
            <a:latin typeface="微软雅黑" panose="020B0503020204020204" charset="-122"/>
            <a:ea typeface="微软雅黑" panose="020B0503020204020204" charset="-122"/>
          </a:endParaRPr>
        </a:p>
      </dsp:txBody>
      <dsp:txXfrm>
        <a:off x="1807531" y="1371318"/>
        <a:ext cx="2126945" cy="509153"/>
      </dsp:txXfrm>
    </dsp:sp>
    <dsp:sp modelId="{5EE26443-82F2-4076-A957-6731BCC4D88A}">
      <dsp:nvSpPr>
        <dsp:cNvPr id="0" name=""/>
        <dsp:cNvSpPr/>
      </dsp:nvSpPr>
      <dsp:spPr>
        <a:xfrm>
          <a:off x="1611799" y="540833"/>
          <a:ext cx="179891" cy="1761103"/>
        </a:xfrm>
        <a:custGeom>
          <a:avLst/>
          <a:gdLst/>
          <a:ahLst/>
          <a:cxnLst/>
          <a:rect l="0" t="0" r="0" b="0"/>
          <a:pathLst>
            <a:path>
              <a:moveTo>
                <a:pt x="0" y="0"/>
              </a:moveTo>
              <a:lnTo>
                <a:pt x="0" y="1761103"/>
              </a:lnTo>
              <a:lnTo>
                <a:pt x="179891" y="17611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F90669C2-ECE8-4253-9297-552995C2C30C}">
      <dsp:nvSpPr>
        <dsp:cNvPr id="0" name=""/>
        <dsp:cNvSpPr/>
      </dsp:nvSpPr>
      <dsp:spPr>
        <a:xfrm>
          <a:off x="1791691" y="2031520"/>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3</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理论与实践的关系</a:t>
          </a:r>
          <a:endParaRPr lang="zh-CN" altLang="en-US" sz="1600" b="1" u="none" kern="1200" dirty="0">
            <a:latin typeface="微软雅黑" panose="020B0503020204020204" charset="-122"/>
            <a:ea typeface="微软雅黑" panose="020B0503020204020204" charset="-122"/>
          </a:endParaRPr>
        </a:p>
      </dsp:txBody>
      <dsp:txXfrm>
        <a:off x="1807531" y="2047360"/>
        <a:ext cx="2126945" cy="509153"/>
      </dsp:txXfrm>
    </dsp:sp>
    <dsp:sp modelId="{56DBA03A-7DD9-4051-9A2D-D6606EF19BE9}">
      <dsp:nvSpPr>
        <dsp:cNvPr id="0" name=""/>
        <dsp:cNvSpPr/>
      </dsp:nvSpPr>
      <dsp:spPr>
        <a:xfrm>
          <a:off x="1611799" y="540833"/>
          <a:ext cx="179891" cy="2437145"/>
        </a:xfrm>
        <a:custGeom>
          <a:avLst/>
          <a:gdLst/>
          <a:ahLst/>
          <a:cxnLst/>
          <a:rect l="0" t="0" r="0" b="0"/>
          <a:pathLst>
            <a:path>
              <a:moveTo>
                <a:pt x="0" y="0"/>
              </a:moveTo>
              <a:lnTo>
                <a:pt x="0" y="2437145"/>
              </a:lnTo>
              <a:lnTo>
                <a:pt x="179891" y="243714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13A33714-9D2C-4B3B-A72F-5385EE11BFF7}">
      <dsp:nvSpPr>
        <dsp:cNvPr id="0" name=""/>
        <dsp:cNvSpPr/>
      </dsp:nvSpPr>
      <dsp:spPr>
        <a:xfrm>
          <a:off x="1791691" y="2707561"/>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4</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必修与选修的关系</a:t>
          </a:r>
          <a:endParaRPr lang="zh-CN" altLang="en-US" sz="1600" b="1" u="none" kern="1200" dirty="0">
            <a:latin typeface="微软雅黑" panose="020B0503020204020204" charset="-122"/>
            <a:ea typeface="微软雅黑" panose="020B0503020204020204" charset="-122"/>
          </a:endParaRPr>
        </a:p>
      </dsp:txBody>
      <dsp:txXfrm>
        <a:off x="1807531" y="2723401"/>
        <a:ext cx="2126945" cy="509153"/>
      </dsp:txXfrm>
    </dsp:sp>
    <dsp:sp modelId="{330A0B99-DBED-4944-9538-F594AFB6AC04}">
      <dsp:nvSpPr>
        <dsp:cNvPr id="0" name=""/>
        <dsp:cNvSpPr/>
      </dsp:nvSpPr>
      <dsp:spPr>
        <a:xfrm>
          <a:off x="1611799" y="540833"/>
          <a:ext cx="179891" cy="3113186"/>
        </a:xfrm>
        <a:custGeom>
          <a:avLst/>
          <a:gdLst/>
          <a:ahLst/>
          <a:cxnLst/>
          <a:rect l="0" t="0" r="0" b="0"/>
          <a:pathLst>
            <a:path>
              <a:moveTo>
                <a:pt x="0" y="0"/>
              </a:moveTo>
              <a:lnTo>
                <a:pt x="0" y="3113186"/>
              </a:lnTo>
              <a:lnTo>
                <a:pt x="179891" y="311318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5A564961-86BC-4B61-8381-6AAA8B232562}">
      <dsp:nvSpPr>
        <dsp:cNvPr id="0" name=""/>
        <dsp:cNvSpPr/>
      </dsp:nvSpPr>
      <dsp:spPr>
        <a:xfrm>
          <a:off x="1791691" y="3383603"/>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5</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课内与课外的关系</a:t>
          </a:r>
          <a:endParaRPr lang="zh-CN" altLang="en-US" sz="1600" b="1" u="none" kern="1200" dirty="0">
            <a:latin typeface="微软雅黑" panose="020B0503020204020204" charset="-122"/>
            <a:ea typeface="微软雅黑" panose="020B0503020204020204" charset="-122"/>
          </a:endParaRPr>
        </a:p>
      </dsp:txBody>
      <dsp:txXfrm>
        <a:off x="1807531" y="3399443"/>
        <a:ext cx="2126945" cy="509153"/>
      </dsp:txXfrm>
    </dsp:sp>
    <dsp:sp modelId="{57F24005-85C2-4D5E-B0F1-76C09E5AB0B6}">
      <dsp:nvSpPr>
        <dsp:cNvPr id="0" name=""/>
        <dsp:cNvSpPr/>
      </dsp:nvSpPr>
      <dsp:spPr>
        <a:xfrm>
          <a:off x="1611799" y="540833"/>
          <a:ext cx="179891" cy="3789228"/>
        </a:xfrm>
        <a:custGeom>
          <a:avLst/>
          <a:gdLst/>
          <a:ahLst/>
          <a:cxnLst/>
          <a:rect l="0" t="0" r="0" b="0"/>
          <a:pathLst>
            <a:path>
              <a:moveTo>
                <a:pt x="0" y="0"/>
              </a:moveTo>
              <a:lnTo>
                <a:pt x="0" y="3789228"/>
              </a:lnTo>
              <a:lnTo>
                <a:pt x="179891" y="378922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5AC0E4F2-ACC3-48C7-AE7F-24E9EB336604}">
      <dsp:nvSpPr>
        <dsp:cNvPr id="0" name=""/>
        <dsp:cNvSpPr/>
      </dsp:nvSpPr>
      <dsp:spPr>
        <a:xfrm>
          <a:off x="1791691" y="4059645"/>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6</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稳定与灵活的关系</a:t>
          </a:r>
          <a:endParaRPr lang="zh-CN" altLang="en-US" sz="1600" b="1" u="none" kern="1200" dirty="0">
            <a:latin typeface="微软雅黑" panose="020B0503020204020204" charset="-122"/>
            <a:ea typeface="微软雅黑" panose="020B0503020204020204" charset="-122"/>
          </a:endParaRPr>
        </a:p>
      </dsp:txBody>
      <dsp:txXfrm>
        <a:off x="1807531" y="4075485"/>
        <a:ext cx="2126945" cy="509153"/>
      </dsp:txXfrm>
    </dsp:sp>
    <dsp:sp modelId="{E2125E19-B1B5-4C84-9D38-FB82D9DD151A}">
      <dsp:nvSpPr>
        <dsp:cNvPr id="0" name=""/>
        <dsp:cNvSpPr/>
      </dsp:nvSpPr>
      <dsp:spPr>
        <a:xfrm>
          <a:off x="1611799" y="540833"/>
          <a:ext cx="179891" cy="4465270"/>
        </a:xfrm>
        <a:custGeom>
          <a:avLst/>
          <a:gdLst/>
          <a:ahLst/>
          <a:cxnLst/>
          <a:rect l="0" t="0" r="0" b="0"/>
          <a:pathLst>
            <a:path>
              <a:moveTo>
                <a:pt x="0" y="0"/>
              </a:moveTo>
              <a:lnTo>
                <a:pt x="0" y="4465270"/>
              </a:lnTo>
              <a:lnTo>
                <a:pt x="179891" y="446527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302ED623-32CC-431B-8BF9-3716CB034A57}">
      <dsp:nvSpPr>
        <dsp:cNvPr id="0" name=""/>
        <dsp:cNvSpPr/>
      </dsp:nvSpPr>
      <dsp:spPr>
        <a:xfrm>
          <a:off x="1791691" y="4735686"/>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altLang="zh-CN" sz="1400" b="1" u="none" kern="1200" dirty="0" smtClean="0">
              <a:latin typeface="微软雅黑" panose="020B0503020204020204" charset="-122"/>
              <a:ea typeface="微软雅黑" panose="020B0503020204020204" charset="-122"/>
            </a:rPr>
            <a:t>7</a:t>
          </a:r>
          <a:r>
            <a:rPr lang="zh-CN" altLang="en-US" sz="1400" b="1" u="none" kern="1200" dirty="0" smtClean="0">
              <a:latin typeface="微软雅黑" panose="020B0503020204020204" charset="-122"/>
              <a:ea typeface="微软雅黑" panose="020B0503020204020204" charset="-122"/>
            </a:rPr>
            <a:t>、</a:t>
          </a:r>
          <a:r>
            <a:rPr lang="zh-CN" sz="1400" b="1" u="none" kern="1200" dirty="0" smtClean="0">
              <a:latin typeface="微软雅黑" panose="020B0503020204020204" charset="-122"/>
              <a:ea typeface="微软雅黑" panose="020B0503020204020204" charset="-122"/>
            </a:rPr>
            <a:t>培养方案修订的要求及培养计划框架的设想</a:t>
          </a:r>
          <a:endParaRPr lang="zh-CN" altLang="en-US" sz="1400" b="1" u="none" kern="1200" dirty="0">
            <a:latin typeface="微软雅黑" panose="020B0503020204020204" charset="-122"/>
            <a:ea typeface="微软雅黑" panose="020B0503020204020204" charset="-122"/>
          </a:endParaRPr>
        </a:p>
      </dsp:txBody>
      <dsp:txXfrm>
        <a:off x="1807531" y="4751526"/>
        <a:ext cx="2126945" cy="509153"/>
      </dsp:txXfrm>
    </dsp:sp>
    <dsp:sp modelId="{D6E06DE7-4326-4D03-B3F2-FCBB034D3604}">
      <dsp:nvSpPr>
        <dsp:cNvPr id="0" name=""/>
        <dsp:cNvSpPr/>
      </dsp:nvSpPr>
      <dsp:spPr>
        <a:xfrm>
          <a:off x="1611799" y="540833"/>
          <a:ext cx="179891" cy="5141311"/>
        </a:xfrm>
        <a:custGeom>
          <a:avLst/>
          <a:gdLst/>
          <a:ahLst/>
          <a:cxnLst/>
          <a:rect l="0" t="0" r="0" b="0"/>
          <a:pathLst>
            <a:path>
              <a:moveTo>
                <a:pt x="0" y="0"/>
              </a:moveTo>
              <a:lnTo>
                <a:pt x="0" y="5141311"/>
              </a:lnTo>
              <a:lnTo>
                <a:pt x="179891" y="514131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F75E18BB-542A-4703-A55F-E26FF2860A5F}">
      <dsp:nvSpPr>
        <dsp:cNvPr id="0" name=""/>
        <dsp:cNvSpPr/>
      </dsp:nvSpPr>
      <dsp:spPr>
        <a:xfrm>
          <a:off x="1791691" y="5411728"/>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n-US" altLang="zh-CN" sz="1500" b="1" u="none" kern="1200" dirty="0" smtClean="0">
              <a:latin typeface="微软雅黑" panose="020B0503020204020204" charset="-122"/>
              <a:ea typeface="微软雅黑" panose="020B0503020204020204" charset="-122"/>
            </a:rPr>
            <a:t>8</a:t>
          </a:r>
          <a:r>
            <a:rPr lang="zh-CN" altLang="en-US" sz="1500" b="1" u="none" kern="1200" dirty="0" smtClean="0">
              <a:latin typeface="微软雅黑" panose="020B0503020204020204" charset="-122"/>
              <a:ea typeface="微软雅黑" panose="020B0503020204020204" charset="-122"/>
            </a:rPr>
            <a:t>、</a:t>
          </a:r>
          <a:r>
            <a:rPr lang="zh-CN" sz="1500" b="1" u="none" kern="1200" dirty="0" smtClean="0">
              <a:latin typeface="微软雅黑" panose="020B0503020204020204" charset="-122"/>
              <a:ea typeface="微软雅黑" panose="020B0503020204020204" charset="-122"/>
            </a:rPr>
            <a:t>培养方案修订工作的时间节点</a:t>
          </a:r>
          <a:endParaRPr lang="zh-CN" altLang="en-US" sz="1500" b="1" u="none" kern="1200" dirty="0">
            <a:latin typeface="微软雅黑" panose="020B0503020204020204" charset="-122"/>
            <a:ea typeface="微软雅黑" panose="020B0503020204020204" charset="-122"/>
          </a:endParaRPr>
        </a:p>
      </dsp:txBody>
      <dsp:txXfrm>
        <a:off x="1807531" y="5427568"/>
        <a:ext cx="2126945" cy="509153"/>
      </dsp:txXfrm>
    </dsp:sp>
    <dsp:sp modelId="{D5B32CF3-0DDC-458D-8545-91541A1DEB61}">
      <dsp:nvSpPr>
        <dsp:cNvPr id="0" name=""/>
        <dsp:cNvSpPr/>
      </dsp:nvSpPr>
      <dsp:spPr>
        <a:xfrm>
          <a:off x="4391957" y="0"/>
          <a:ext cx="1798854" cy="540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zh-CN" altLang="en-US" sz="1900" b="1" u="none" kern="1200" dirty="0" smtClean="0">
              <a:latin typeface="微软雅黑" panose="020B0503020204020204" charset="-122"/>
              <a:ea typeface="微软雅黑" panose="020B0503020204020204" charset="-122"/>
            </a:rPr>
            <a:t>（二）</a:t>
          </a:r>
          <a:r>
            <a:rPr lang="zh-CN" sz="1900" b="1" u="none" kern="1200" dirty="0" smtClean="0">
              <a:latin typeface="微软雅黑" panose="020B0503020204020204" charset="-122"/>
              <a:ea typeface="微软雅黑" panose="020B0503020204020204" charset="-122"/>
            </a:rPr>
            <a:t>教学模式</a:t>
          </a:r>
          <a:endParaRPr lang="en-US" altLang="zh-CN" sz="1900" b="1" u="none" kern="1200" dirty="0" smtClean="0">
            <a:latin typeface="微软雅黑" panose="020B0503020204020204" charset="-122"/>
            <a:ea typeface="微软雅黑" panose="020B0503020204020204" charset="-122"/>
          </a:endParaRPr>
        </a:p>
      </dsp:txBody>
      <dsp:txXfrm>
        <a:off x="4407797" y="15840"/>
        <a:ext cx="1767174" cy="509153"/>
      </dsp:txXfrm>
    </dsp:sp>
    <dsp:sp modelId="{1AB0D1F1-D1B7-4F53-BDC2-CDCF2490ACC4}">
      <dsp:nvSpPr>
        <dsp:cNvPr id="0" name=""/>
        <dsp:cNvSpPr/>
      </dsp:nvSpPr>
      <dsp:spPr>
        <a:xfrm>
          <a:off x="4571843" y="540833"/>
          <a:ext cx="179885" cy="409020"/>
        </a:xfrm>
        <a:custGeom>
          <a:avLst/>
          <a:gdLst/>
          <a:ahLst/>
          <a:cxnLst/>
          <a:rect l="0" t="0" r="0" b="0"/>
          <a:pathLst>
            <a:path>
              <a:moveTo>
                <a:pt x="0" y="0"/>
              </a:moveTo>
              <a:lnTo>
                <a:pt x="0" y="409020"/>
              </a:lnTo>
              <a:lnTo>
                <a:pt x="179885" y="40902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63F56275-D4CC-457C-9F24-1AF6860D8FB3}">
      <dsp:nvSpPr>
        <dsp:cNvPr id="0" name=""/>
        <dsp:cNvSpPr/>
      </dsp:nvSpPr>
      <dsp:spPr>
        <a:xfrm>
          <a:off x="4751728" y="679437"/>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n-US" altLang="zh-CN" sz="1500" b="1" u="none" kern="1200" dirty="0" smtClean="0">
              <a:latin typeface="微软雅黑" panose="020B0503020204020204" charset="-122"/>
              <a:ea typeface="微软雅黑" panose="020B0503020204020204" charset="-122"/>
            </a:rPr>
            <a:t>1</a:t>
          </a:r>
          <a:r>
            <a:rPr lang="zh-CN" altLang="en-US" sz="1500" b="1" u="none" kern="1200" dirty="0" smtClean="0">
              <a:latin typeface="微软雅黑" panose="020B0503020204020204" charset="-122"/>
              <a:ea typeface="微软雅黑" panose="020B0503020204020204" charset="-122"/>
            </a:rPr>
            <a:t>、</a:t>
          </a:r>
          <a:r>
            <a:rPr lang="zh-CN" sz="1500" b="1" u="none" kern="1200" dirty="0" smtClean="0">
              <a:latin typeface="微软雅黑" panose="020B0503020204020204" charset="-122"/>
              <a:ea typeface="微软雅黑" panose="020B0503020204020204" charset="-122"/>
            </a:rPr>
            <a:t>明确课程（包括实践环节）的服务定位</a:t>
          </a:r>
          <a:endParaRPr lang="zh-CN" altLang="en-US" sz="1500" b="1" u="none" kern="1200" dirty="0">
            <a:latin typeface="微软雅黑" panose="020B0503020204020204" charset="-122"/>
            <a:ea typeface="微软雅黑" panose="020B0503020204020204" charset="-122"/>
          </a:endParaRPr>
        </a:p>
      </dsp:txBody>
      <dsp:txXfrm>
        <a:off x="4767568" y="695277"/>
        <a:ext cx="2126945" cy="509153"/>
      </dsp:txXfrm>
    </dsp:sp>
    <dsp:sp modelId="{FFB2BEB6-117A-4933-B54B-D636198EC0E0}">
      <dsp:nvSpPr>
        <dsp:cNvPr id="0" name=""/>
        <dsp:cNvSpPr/>
      </dsp:nvSpPr>
      <dsp:spPr>
        <a:xfrm>
          <a:off x="4571843" y="540833"/>
          <a:ext cx="179885" cy="1085061"/>
        </a:xfrm>
        <a:custGeom>
          <a:avLst/>
          <a:gdLst/>
          <a:ahLst/>
          <a:cxnLst/>
          <a:rect l="0" t="0" r="0" b="0"/>
          <a:pathLst>
            <a:path>
              <a:moveTo>
                <a:pt x="0" y="0"/>
              </a:moveTo>
              <a:lnTo>
                <a:pt x="0" y="1085061"/>
              </a:lnTo>
              <a:lnTo>
                <a:pt x="179885" y="108506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0686BF2D-117C-4E34-AB32-4AC3A1CFE4F5}">
      <dsp:nvSpPr>
        <dsp:cNvPr id="0" name=""/>
        <dsp:cNvSpPr/>
      </dsp:nvSpPr>
      <dsp:spPr>
        <a:xfrm>
          <a:off x="4751728" y="1355478"/>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n-US" altLang="zh-CN" sz="1500" b="1" u="none" kern="1200" dirty="0" smtClean="0">
              <a:latin typeface="微软雅黑" panose="020B0503020204020204" charset="-122"/>
              <a:ea typeface="微软雅黑" panose="020B0503020204020204" charset="-122"/>
            </a:rPr>
            <a:t>2</a:t>
          </a:r>
          <a:r>
            <a:rPr lang="zh-CN" altLang="en-US" sz="1500" b="1" u="none" kern="1200" dirty="0" smtClean="0">
              <a:latin typeface="微软雅黑" panose="020B0503020204020204" charset="-122"/>
              <a:ea typeface="微软雅黑" panose="020B0503020204020204" charset="-122"/>
            </a:rPr>
            <a:t>、</a:t>
          </a:r>
          <a:r>
            <a:rPr lang="zh-CN" sz="1500" b="1" u="none" kern="1200" dirty="0" smtClean="0">
              <a:latin typeface="微软雅黑" panose="020B0503020204020204" charset="-122"/>
              <a:ea typeface="微软雅黑" panose="020B0503020204020204" charset="-122"/>
            </a:rPr>
            <a:t>重新明确教师的职责</a:t>
          </a:r>
          <a:endParaRPr lang="zh-CN" altLang="en-US" sz="1500" b="1" u="none" kern="1200" dirty="0">
            <a:latin typeface="微软雅黑" panose="020B0503020204020204" charset="-122"/>
            <a:ea typeface="微软雅黑" panose="020B0503020204020204" charset="-122"/>
          </a:endParaRPr>
        </a:p>
      </dsp:txBody>
      <dsp:txXfrm>
        <a:off x="4767568" y="1371318"/>
        <a:ext cx="2126945" cy="509153"/>
      </dsp:txXfrm>
    </dsp:sp>
    <dsp:sp modelId="{6AC492CF-6B9F-4A26-BC49-3F1ED036F63A}">
      <dsp:nvSpPr>
        <dsp:cNvPr id="0" name=""/>
        <dsp:cNvSpPr/>
      </dsp:nvSpPr>
      <dsp:spPr>
        <a:xfrm>
          <a:off x="4571843" y="540833"/>
          <a:ext cx="179885" cy="1761103"/>
        </a:xfrm>
        <a:custGeom>
          <a:avLst/>
          <a:gdLst/>
          <a:ahLst/>
          <a:cxnLst/>
          <a:rect l="0" t="0" r="0" b="0"/>
          <a:pathLst>
            <a:path>
              <a:moveTo>
                <a:pt x="0" y="0"/>
              </a:moveTo>
              <a:lnTo>
                <a:pt x="0" y="1761103"/>
              </a:lnTo>
              <a:lnTo>
                <a:pt x="179885" y="17611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A183172B-ECE0-433A-9B37-FD19FE34247C}">
      <dsp:nvSpPr>
        <dsp:cNvPr id="0" name=""/>
        <dsp:cNvSpPr/>
      </dsp:nvSpPr>
      <dsp:spPr>
        <a:xfrm>
          <a:off x="4751728" y="2031520"/>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n-US" altLang="zh-CN" sz="1500" b="1" u="none" kern="1200" dirty="0" smtClean="0">
              <a:latin typeface="微软雅黑" panose="020B0503020204020204" charset="-122"/>
              <a:ea typeface="微软雅黑" panose="020B0503020204020204" charset="-122"/>
            </a:rPr>
            <a:t>3</a:t>
          </a:r>
          <a:r>
            <a:rPr lang="zh-CN" altLang="en-US" sz="1500" b="1" u="none" kern="1200" dirty="0" smtClean="0">
              <a:latin typeface="微软雅黑" panose="020B0503020204020204" charset="-122"/>
              <a:ea typeface="微软雅黑" panose="020B0503020204020204" charset="-122"/>
            </a:rPr>
            <a:t>、</a:t>
          </a:r>
          <a:r>
            <a:rPr lang="zh-CN" sz="1500" b="1" u="none" kern="1200" dirty="0" smtClean="0">
              <a:latin typeface="微软雅黑" panose="020B0503020204020204" charset="-122"/>
              <a:ea typeface="微软雅黑" panose="020B0503020204020204" charset="-122"/>
            </a:rPr>
            <a:t>整合、修订课程内容</a:t>
          </a:r>
          <a:endParaRPr lang="zh-CN" altLang="en-US" sz="1500" b="1" u="none" kern="1200" dirty="0">
            <a:latin typeface="微软雅黑" panose="020B0503020204020204" charset="-122"/>
            <a:ea typeface="微软雅黑" panose="020B0503020204020204" charset="-122"/>
          </a:endParaRPr>
        </a:p>
      </dsp:txBody>
      <dsp:txXfrm>
        <a:off x="4767568" y="2047360"/>
        <a:ext cx="2126945" cy="509153"/>
      </dsp:txXfrm>
    </dsp:sp>
    <dsp:sp modelId="{C2B0824D-4D2B-4C65-8335-360C8E9B56EE}">
      <dsp:nvSpPr>
        <dsp:cNvPr id="0" name=""/>
        <dsp:cNvSpPr/>
      </dsp:nvSpPr>
      <dsp:spPr>
        <a:xfrm>
          <a:off x="4571843" y="540833"/>
          <a:ext cx="179885" cy="2437145"/>
        </a:xfrm>
        <a:custGeom>
          <a:avLst/>
          <a:gdLst/>
          <a:ahLst/>
          <a:cxnLst/>
          <a:rect l="0" t="0" r="0" b="0"/>
          <a:pathLst>
            <a:path>
              <a:moveTo>
                <a:pt x="0" y="0"/>
              </a:moveTo>
              <a:lnTo>
                <a:pt x="0" y="2437145"/>
              </a:lnTo>
              <a:lnTo>
                <a:pt x="179885" y="243714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76DD54A6-6C92-4D35-A55F-E6FFDF5A5E5E}">
      <dsp:nvSpPr>
        <dsp:cNvPr id="0" name=""/>
        <dsp:cNvSpPr/>
      </dsp:nvSpPr>
      <dsp:spPr>
        <a:xfrm>
          <a:off x="4751728" y="2707561"/>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n-US" altLang="zh-CN" sz="1500" b="1" u="none" kern="1200" dirty="0" smtClean="0">
              <a:latin typeface="微软雅黑" panose="020B0503020204020204" charset="-122"/>
              <a:ea typeface="微软雅黑" panose="020B0503020204020204" charset="-122"/>
            </a:rPr>
            <a:t>4</a:t>
          </a:r>
          <a:r>
            <a:rPr lang="zh-CN" altLang="en-US" sz="1500" b="1" u="none" kern="1200" dirty="0" smtClean="0">
              <a:latin typeface="微软雅黑" panose="020B0503020204020204" charset="-122"/>
              <a:ea typeface="微软雅黑" panose="020B0503020204020204" charset="-122"/>
            </a:rPr>
            <a:t>、</a:t>
          </a:r>
          <a:r>
            <a:rPr lang="zh-CN" sz="1500" b="1" u="none" kern="1200" dirty="0" smtClean="0">
              <a:latin typeface="微软雅黑" panose="020B0503020204020204" charset="-122"/>
              <a:ea typeface="微软雅黑" panose="020B0503020204020204" charset="-122"/>
            </a:rPr>
            <a:t>提倡多模式教学</a:t>
          </a:r>
          <a:endParaRPr lang="zh-CN" altLang="en-US" sz="1500" b="1" u="none" kern="1200" dirty="0">
            <a:latin typeface="微软雅黑" panose="020B0503020204020204" charset="-122"/>
            <a:ea typeface="微软雅黑" panose="020B0503020204020204" charset="-122"/>
          </a:endParaRPr>
        </a:p>
      </dsp:txBody>
      <dsp:txXfrm>
        <a:off x="4767568" y="2723401"/>
        <a:ext cx="2126945" cy="509153"/>
      </dsp:txXfrm>
    </dsp:sp>
    <dsp:sp modelId="{73D7FB01-F951-40EC-AE78-A5E5892159CB}">
      <dsp:nvSpPr>
        <dsp:cNvPr id="0" name=""/>
        <dsp:cNvSpPr/>
      </dsp:nvSpPr>
      <dsp:spPr>
        <a:xfrm>
          <a:off x="4571843" y="540833"/>
          <a:ext cx="179885" cy="3113186"/>
        </a:xfrm>
        <a:custGeom>
          <a:avLst/>
          <a:gdLst/>
          <a:ahLst/>
          <a:cxnLst/>
          <a:rect l="0" t="0" r="0" b="0"/>
          <a:pathLst>
            <a:path>
              <a:moveTo>
                <a:pt x="0" y="0"/>
              </a:moveTo>
              <a:lnTo>
                <a:pt x="0" y="3113186"/>
              </a:lnTo>
              <a:lnTo>
                <a:pt x="179885" y="311318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92C90545-D015-4816-B871-C09058C4DFF0}">
      <dsp:nvSpPr>
        <dsp:cNvPr id="0" name=""/>
        <dsp:cNvSpPr/>
      </dsp:nvSpPr>
      <dsp:spPr>
        <a:xfrm>
          <a:off x="4751728" y="3383603"/>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altLang="zh-CN" sz="1400" b="1" u="none" kern="1200" dirty="0" smtClean="0">
              <a:latin typeface="微软雅黑" panose="020B0503020204020204" charset="-122"/>
              <a:ea typeface="微软雅黑" panose="020B0503020204020204" charset="-122"/>
            </a:rPr>
            <a:t>5</a:t>
          </a:r>
          <a:r>
            <a:rPr lang="zh-CN" altLang="en-US" sz="1400" b="1" u="none" kern="1200" dirty="0" smtClean="0">
              <a:latin typeface="微软雅黑" panose="020B0503020204020204" charset="-122"/>
              <a:ea typeface="微软雅黑" panose="020B0503020204020204" charset="-122"/>
            </a:rPr>
            <a:t>、</a:t>
          </a:r>
          <a:r>
            <a:rPr lang="zh-CN" sz="1400" b="1" u="none" kern="1200" dirty="0" smtClean="0">
              <a:latin typeface="微软雅黑" panose="020B0503020204020204" charset="-122"/>
              <a:ea typeface="微软雅黑" panose="020B0503020204020204" charset="-122"/>
            </a:rPr>
            <a:t>用好信息化教学手段，利用好先进教学资源</a:t>
          </a:r>
          <a:endParaRPr lang="zh-CN" altLang="en-US" sz="1400" b="1" u="none" kern="1200" dirty="0">
            <a:latin typeface="微软雅黑" panose="020B0503020204020204" charset="-122"/>
            <a:ea typeface="微软雅黑" panose="020B0503020204020204" charset="-122"/>
          </a:endParaRPr>
        </a:p>
      </dsp:txBody>
      <dsp:txXfrm>
        <a:off x="4767568" y="3399443"/>
        <a:ext cx="2126945" cy="509153"/>
      </dsp:txXfrm>
    </dsp:sp>
    <dsp:sp modelId="{35495B55-7BCB-4C5C-867E-1D2A62C99AB1}">
      <dsp:nvSpPr>
        <dsp:cNvPr id="0" name=""/>
        <dsp:cNvSpPr/>
      </dsp:nvSpPr>
      <dsp:spPr>
        <a:xfrm>
          <a:off x="4571843" y="540833"/>
          <a:ext cx="179885" cy="3789228"/>
        </a:xfrm>
        <a:custGeom>
          <a:avLst/>
          <a:gdLst/>
          <a:ahLst/>
          <a:cxnLst/>
          <a:rect l="0" t="0" r="0" b="0"/>
          <a:pathLst>
            <a:path>
              <a:moveTo>
                <a:pt x="0" y="0"/>
              </a:moveTo>
              <a:lnTo>
                <a:pt x="0" y="3789228"/>
              </a:lnTo>
              <a:lnTo>
                <a:pt x="179885" y="378922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679270C6-AC34-4798-838A-5287D4DFA4E5}">
      <dsp:nvSpPr>
        <dsp:cNvPr id="0" name=""/>
        <dsp:cNvSpPr/>
      </dsp:nvSpPr>
      <dsp:spPr>
        <a:xfrm>
          <a:off x="4751728" y="4059645"/>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n-US" altLang="zh-CN" sz="1500" b="1" u="none" kern="1200" dirty="0" smtClean="0">
              <a:latin typeface="微软雅黑" panose="020B0503020204020204" charset="-122"/>
              <a:ea typeface="微软雅黑" panose="020B0503020204020204" charset="-122"/>
            </a:rPr>
            <a:t>6</a:t>
          </a:r>
          <a:r>
            <a:rPr lang="zh-CN" altLang="en-US" sz="1500" b="1" u="none" kern="1200" dirty="0" smtClean="0">
              <a:latin typeface="微软雅黑" panose="020B0503020204020204" charset="-122"/>
              <a:ea typeface="微软雅黑" panose="020B0503020204020204" charset="-122"/>
            </a:rPr>
            <a:t>、</a:t>
          </a:r>
          <a:r>
            <a:rPr lang="zh-CN" sz="1500" b="1" u="none" kern="1200" dirty="0" smtClean="0">
              <a:latin typeface="微软雅黑" panose="020B0503020204020204" charset="-122"/>
              <a:ea typeface="微软雅黑" panose="020B0503020204020204" charset="-122"/>
            </a:rPr>
            <a:t>课程考核方式的改革</a:t>
          </a:r>
          <a:endParaRPr lang="zh-CN" altLang="en-US" sz="1500" b="1" u="none" kern="1200" dirty="0">
            <a:latin typeface="微软雅黑" panose="020B0503020204020204" charset="-122"/>
            <a:ea typeface="微软雅黑" panose="020B0503020204020204" charset="-122"/>
          </a:endParaRPr>
        </a:p>
      </dsp:txBody>
      <dsp:txXfrm>
        <a:off x="4767568" y="4075485"/>
        <a:ext cx="2126945" cy="509153"/>
      </dsp:txXfrm>
    </dsp:sp>
    <dsp:sp modelId="{366488BB-037E-4A3A-A541-DC9590B9BB32}">
      <dsp:nvSpPr>
        <dsp:cNvPr id="0" name=""/>
        <dsp:cNvSpPr/>
      </dsp:nvSpPr>
      <dsp:spPr>
        <a:xfrm>
          <a:off x="7352000" y="0"/>
          <a:ext cx="1798854" cy="540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zh-CN" altLang="en-US" sz="1900" b="1" u="none" kern="1200" dirty="0" smtClean="0">
              <a:latin typeface="微软雅黑" panose="020B0503020204020204" charset="-122"/>
              <a:ea typeface="微软雅黑" panose="020B0503020204020204" charset="-122"/>
            </a:rPr>
            <a:t>（三）</a:t>
          </a:r>
          <a:r>
            <a:rPr lang="zh-CN" sz="1900" b="1" u="none" kern="1200" dirty="0" smtClean="0">
              <a:latin typeface="微软雅黑" panose="020B0503020204020204" charset="-122"/>
              <a:ea typeface="微软雅黑" panose="020B0503020204020204" charset="-122"/>
            </a:rPr>
            <a:t>教学管理</a:t>
          </a:r>
          <a:endParaRPr lang="zh-CN" altLang="en-US" sz="1900" b="1" u="none" kern="1200" dirty="0">
            <a:latin typeface="微软雅黑" panose="020B0503020204020204" charset="-122"/>
            <a:ea typeface="微软雅黑" panose="020B0503020204020204" charset="-122"/>
          </a:endParaRPr>
        </a:p>
      </dsp:txBody>
      <dsp:txXfrm>
        <a:off x="7367840" y="15840"/>
        <a:ext cx="1767174" cy="509153"/>
      </dsp:txXfrm>
    </dsp:sp>
    <dsp:sp modelId="{721DD8AF-030B-4F25-8A1A-DACA132BDCF9}">
      <dsp:nvSpPr>
        <dsp:cNvPr id="0" name=""/>
        <dsp:cNvSpPr/>
      </dsp:nvSpPr>
      <dsp:spPr>
        <a:xfrm>
          <a:off x="7531886" y="540833"/>
          <a:ext cx="179878" cy="409020"/>
        </a:xfrm>
        <a:custGeom>
          <a:avLst/>
          <a:gdLst/>
          <a:ahLst/>
          <a:cxnLst/>
          <a:rect l="0" t="0" r="0" b="0"/>
          <a:pathLst>
            <a:path>
              <a:moveTo>
                <a:pt x="0" y="0"/>
              </a:moveTo>
              <a:lnTo>
                <a:pt x="0" y="409020"/>
              </a:lnTo>
              <a:lnTo>
                <a:pt x="179878" y="40902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79317198-EABA-4864-8D4E-22114ABFF17B}">
      <dsp:nvSpPr>
        <dsp:cNvPr id="0" name=""/>
        <dsp:cNvSpPr/>
      </dsp:nvSpPr>
      <dsp:spPr>
        <a:xfrm>
          <a:off x="7711765" y="679437"/>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n-US" altLang="zh-CN" sz="1500" b="1" u="none" kern="1200" dirty="0" smtClean="0">
              <a:latin typeface="微软雅黑" panose="020B0503020204020204" charset="-122"/>
              <a:ea typeface="微软雅黑" panose="020B0503020204020204" charset="-122"/>
            </a:rPr>
            <a:t>1</a:t>
          </a:r>
          <a:r>
            <a:rPr lang="zh-CN" altLang="en-US" sz="1500" b="1" u="none" kern="1200" dirty="0" smtClean="0">
              <a:latin typeface="微软雅黑" panose="020B0503020204020204" charset="-122"/>
              <a:ea typeface="微软雅黑" panose="020B0503020204020204" charset="-122"/>
            </a:rPr>
            <a:t>、</a:t>
          </a:r>
          <a:r>
            <a:rPr lang="zh-CN" sz="1500" b="1" u="none" kern="1200" dirty="0" smtClean="0">
              <a:latin typeface="微软雅黑" panose="020B0503020204020204" charset="-122"/>
              <a:ea typeface="微软雅黑" panose="020B0503020204020204" charset="-122"/>
            </a:rPr>
            <a:t>教学管理重心下移</a:t>
          </a:r>
          <a:endParaRPr lang="zh-CN" altLang="en-US" sz="1500" b="1" u="none" kern="1200" dirty="0">
            <a:latin typeface="微软雅黑" panose="020B0503020204020204" charset="-122"/>
            <a:ea typeface="微软雅黑" panose="020B0503020204020204" charset="-122"/>
          </a:endParaRPr>
        </a:p>
      </dsp:txBody>
      <dsp:txXfrm>
        <a:off x="7727605" y="695277"/>
        <a:ext cx="2126945" cy="509153"/>
      </dsp:txXfrm>
    </dsp:sp>
    <dsp:sp modelId="{54E3D0AC-EA7B-4F18-BE1A-237856E80F29}">
      <dsp:nvSpPr>
        <dsp:cNvPr id="0" name=""/>
        <dsp:cNvSpPr/>
      </dsp:nvSpPr>
      <dsp:spPr>
        <a:xfrm>
          <a:off x="7531886" y="540833"/>
          <a:ext cx="179878" cy="1085061"/>
        </a:xfrm>
        <a:custGeom>
          <a:avLst/>
          <a:gdLst/>
          <a:ahLst/>
          <a:cxnLst/>
          <a:rect l="0" t="0" r="0" b="0"/>
          <a:pathLst>
            <a:path>
              <a:moveTo>
                <a:pt x="0" y="0"/>
              </a:moveTo>
              <a:lnTo>
                <a:pt x="0" y="1085061"/>
              </a:lnTo>
              <a:lnTo>
                <a:pt x="179878" y="108506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DF06434B-C33D-46D0-BC06-5BE5607E5AE5}">
      <dsp:nvSpPr>
        <dsp:cNvPr id="0" name=""/>
        <dsp:cNvSpPr/>
      </dsp:nvSpPr>
      <dsp:spPr>
        <a:xfrm>
          <a:off x="7711765" y="1355478"/>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altLang="zh-CN" sz="1400" b="1" u="none" kern="1200" dirty="0" smtClean="0">
              <a:latin typeface="微软雅黑" panose="020B0503020204020204" charset="-122"/>
              <a:ea typeface="微软雅黑" panose="020B0503020204020204" charset="-122"/>
            </a:rPr>
            <a:t>2</a:t>
          </a:r>
          <a:r>
            <a:rPr lang="zh-CN" altLang="en-US" sz="1400" b="1" u="none" kern="1200" dirty="0" smtClean="0">
              <a:latin typeface="微软雅黑" panose="020B0503020204020204" charset="-122"/>
              <a:ea typeface="微软雅黑" panose="020B0503020204020204" charset="-122"/>
            </a:rPr>
            <a:t>、</a:t>
          </a:r>
          <a:r>
            <a:rPr lang="zh-CN" sz="1400" b="1" u="none" kern="1200" dirty="0" smtClean="0">
              <a:latin typeface="微软雅黑" panose="020B0503020204020204" charset="-122"/>
              <a:ea typeface="微软雅黑" panose="020B0503020204020204" charset="-122"/>
            </a:rPr>
            <a:t>教学单位要建立健全教学规章制度</a:t>
          </a:r>
          <a:endParaRPr lang="zh-CN" altLang="en-US" sz="1400" b="1" u="none" kern="1200" dirty="0">
            <a:latin typeface="微软雅黑" panose="020B0503020204020204" charset="-122"/>
            <a:ea typeface="微软雅黑" panose="020B0503020204020204" charset="-122"/>
          </a:endParaRPr>
        </a:p>
      </dsp:txBody>
      <dsp:txXfrm>
        <a:off x="7727605" y="1371318"/>
        <a:ext cx="2126945" cy="509153"/>
      </dsp:txXfrm>
    </dsp:sp>
    <dsp:sp modelId="{AE425CAC-FEB1-4169-BCC5-AB07208AB0C2}">
      <dsp:nvSpPr>
        <dsp:cNvPr id="0" name=""/>
        <dsp:cNvSpPr/>
      </dsp:nvSpPr>
      <dsp:spPr>
        <a:xfrm>
          <a:off x="7531886" y="540833"/>
          <a:ext cx="179878" cy="1761103"/>
        </a:xfrm>
        <a:custGeom>
          <a:avLst/>
          <a:gdLst/>
          <a:ahLst/>
          <a:cxnLst/>
          <a:rect l="0" t="0" r="0" b="0"/>
          <a:pathLst>
            <a:path>
              <a:moveTo>
                <a:pt x="0" y="0"/>
              </a:moveTo>
              <a:lnTo>
                <a:pt x="0" y="1761103"/>
              </a:lnTo>
              <a:lnTo>
                <a:pt x="179878" y="17611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BE5530D8-3EC1-4517-9E0F-06EFC1AFE4B2}">
      <dsp:nvSpPr>
        <dsp:cNvPr id="0" name=""/>
        <dsp:cNvSpPr/>
      </dsp:nvSpPr>
      <dsp:spPr>
        <a:xfrm>
          <a:off x="7711765" y="2031520"/>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3</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培养方案管理</a:t>
          </a:r>
          <a:endParaRPr lang="zh-CN" altLang="en-US" sz="1600" b="1" u="none" kern="1200" dirty="0">
            <a:latin typeface="微软雅黑" panose="020B0503020204020204" charset="-122"/>
            <a:ea typeface="微软雅黑" panose="020B0503020204020204" charset="-122"/>
          </a:endParaRPr>
        </a:p>
      </dsp:txBody>
      <dsp:txXfrm>
        <a:off x="7727605" y="2047360"/>
        <a:ext cx="2126945" cy="509153"/>
      </dsp:txXfrm>
    </dsp:sp>
    <dsp:sp modelId="{555DBB1D-43D8-4AEE-A446-326D92FD9C1C}">
      <dsp:nvSpPr>
        <dsp:cNvPr id="0" name=""/>
        <dsp:cNvSpPr/>
      </dsp:nvSpPr>
      <dsp:spPr>
        <a:xfrm>
          <a:off x="7531886" y="540833"/>
          <a:ext cx="179878" cy="2437145"/>
        </a:xfrm>
        <a:custGeom>
          <a:avLst/>
          <a:gdLst/>
          <a:ahLst/>
          <a:cxnLst/>
          <a:rect l="0" t="0" r="0" b="0"/>
          <a:pathLst>
            <a:path>
              <a:moveTo>
                <a:pt x="0" y="0"/>
              </a:moveTo>
              <a:lnTo>
                <a:pt x="0" y="2437145"/>
              </a:lnTo>
              <a:lnTo>
                <a:pt x="179878" y="243714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60B912E4-D26E-42AA-AF51-2A0BAC79A9C7}">
      <dsp:nvSpPr>
        <dsp:cNvPr id="0" name=""/>
        <dsp:cNvSpPr/>
      </dsp:nvSpPr>
      <dsp:spPr>
        <a:xfrm>
          <a:off x="7711765" y="2707561"/>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4</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课程管理</a:t>
          </a:r>
          <a:endParaRPr lang="zh-CN" altLang="en-US" sz="1600" b="1" u="none" kern="1200" dirty="0">
            <a:latin typeface="微软雅黑" panose="020B0503020204020204" charset="-122"/>
            <a:ea typeface="微软雅黑" panose="020B0503020204020204" charset="-122"/>
          </a:endParaRPr>
        </a:p>
      </dsp:txBody>
      <dsp:txXfrm>
        <a:off x="7727605" y="2723401"/>
        <a:ext cx="2126945" cy="509153"/>
      </dsp:txXfrm>
    </dsp:sp>
    <dsp:sp modelId="{B438D52B-1FCF-4CA3-94D8-1DF37C843B94}">
      <dsp:nvSpPr>
        <dsp:cNvPr id="0" name=""/>
        <dsp:cNvSpPr/>
      </dsp:nvSpPr>
      <dsp:spPr>
        <a:xfrm>
          <a:off x="7531886" y="540833"/>
          <a:ext cx="179878" cy="3113186"/>
        </a:xfrm>
        <a:custGeom>
          <a:avLst/>
          <a:gdLst/>
          <a:ahLst/>
          <a:cxnLst/>
          <a:rect l="0" t="0" r="0" b="0"/>
          <a:pathLst>
            <a:path>
              <a:moveTo>
                <a:pt x="0" y="0"/>
              </a:moveTo>
              <a:lnTo>
                <a:pt x="0" y="3113186"/>
              </a:lnTo>
              <a:lnTo>
                <a:pt x="179878" y="311318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B424B89F-4A5D-4249-85C2-7F927A9B9652}">
      <dsp:nvSpPr>
        <dsp:cNvPr id="0" name=""/>
        <dsp:cNvSpPr/>
      </dsp:nvSpPr>
      <dsp:spPr>
        <a:xfrm>
          <a:off x="7711765" y="3383603"/>
          <a:ext cx="2158625" cy="5408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altLang="zh-CN" sz="1600" b="1" u="none" kern="1200" dirty="0" smtClean="0">
              <a:latin typeface="微软雅黑" panose="020B0503020204020204" charset="-122"/>
              <a:ea typeface="微软雅黑" panose="020B0503020204020204" charset="-122"/>
            </a:rPr>
            <a:t>5</a:t>
          </a:r>
          <a:r>
            <a:rPr lang="zh-CN" altLang="en-US" sz="1600" b="1" u="none" kern="1200" dirty="0" smtClean="0">
              <a:latin typeface="微软雅黑" panose="020B0503020204020204" charset="-122"/>
              <a:ea typeface="微软雅黑" panose="020B0503020204020204" charset="-122"/>
            </a:rPr>
            <a:t>、</a:t>
          </a:r>
          <a:r>
            <a:rPr lang="zh-CN" sz="1600" b="1" u="none" kern="1200" dirty="0" smtClean="0">
              <a:latin typeface="微软雅黑" panose="020B0503020204020204" charset="-122"/>
              <a:ea typeface="微软雅黑" panose="020B0503020204020204" charset="-122"/>
            </a:rPr>
            <a:t>学生参加管理</a:t>
          </a:r>
          <a:endParaRPr lang="zh-CN" altLang="en-US" sz="1600" b="1" u="none" kern="1200" dirty="0">
            <a:latin typeface="微软雅黑" panose="020B0503020204020204" charset="-122"/>
            <a:ea typeface="微软雅黑" panose="020B0503020204020204" charset="-122"/>
          </a:endParaRPr>
        </a:p>
      </dsp:txBody>
      <dsp:txXfrm>
        <a:off x="7727605" y="3399443"/>
        <a:ext cx="2126945" cy="5091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D01DE-74F3-471A-A406-EF0968AA8880}">
      <dsp:nvSpPr>
        <dsp:cNvPr id="0" name=""/>
        <dsp:cNvSpPr/>
      </dsp:nvSpPr>
      <dsp:spPr>
        <a:xfrm>
          <a:off x="3972500" y="2223670"/>
          <a:ext cx="1868138" cy="18681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sz="2500" b="1" u="none" kern="1200" dirty="0" smtClean="0">
              <a:latin typeface="微软雅黑" panose="020B0503020204020204" charset="-122"/>
              <a:ea typeface="微软雅黑" panose="020B0503020204020204" charset="-122"/>
            </a:rPr>
            <a:t>培养应用型人才</a:t>
          </a:r>
          <a:endParaRPr lang="zh-CN" altLang="en-US" sz="2500" b="1" u="none" kern="1200" dirty="0">
            <a:latin typeface="微软雅黑" panose="020B0503020204020204" charset="-122"/>
            <a:ea typeface="微软雅黑" panose="020B0503020204020204" charset="-122"/>
          </a:endParaRPr>
        </a:p>
      </dsp:txBody>
      <dsp:txXfrm>
        <a:off x="4246082" y="2497252"/>
        <a:ext cx="1320974" cy="1320974"/>
      </dsp:txXfrm>
    </dsp:sp>
    <dsp:sp modelId="{7406E04A-5E8D-41CB-9727-5E9312CA004F}">
      <dsp:nvSpPr>
        <dsp:cNvPr id="0" name=""/>
        <dsp:cNvSpPr/>
      </dsp:nvSpPr>
      <dsp:spPr>
        <a:xfrm rot="12900000">
          <a:off x="2772785" y="1898002"/>
          <a:ext cx="1429759" cy="53241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898DA365-24A0-4573-955D-4852C3B95822}">
      <dsp:nvSpPr>
        <dsp:cNvPr id="0" name=""/>
        <dsp:cNvSpPr/>
      </dsp:nvSpPr>
      <dsp:spPr>
        <a:xfrm>
          <a:off x="2014704" y="1044281"/>
          <a:ext cx="1774731" cy="1419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zh-CN" sz="2500" b="1" u="none" kern="1200" dirty="0" smtClean="0">
              <a:latin typeface="微软雅黑" panose="020B0503020204020204" charset="-122"/>
              <a:ea typeface="微软雅黑" panose="020B0503020204020204" charset="-122"/>
            </a:rPr>
            <a:t>灌输正确的核心价值观</a:t>
          </a:r>
          <a:endParaRPr lang="zh-CN" altLang="en-US" sz="2500" b="1" u="none" kern="1200" dirty="0">
            <a:latin typeface="微软雅黑" panose="020B0503020204020204" charset="-122"/>
            <a:ea typeface="微软雅黑" panose="020B0503020204020204" charset="-122"/>
          </a:endParaRPr>
        </a:p>
      </dsp:txBody>
      <dsp:txXfrm>
        <a:off x="2056288" y="1085865"/>
        <a:ext cx="1691563" cy="1336616"/>
      </dsp:txXfrm>
    </dsp:sp>
    <dsp:sp modelId="{B93F8210-27A2-4E5D-BEB6-386761287840}">
      <dsp:nvSpPr>
        <dsp:cNvPr id="0" name=""/>
        <dsp:cNvSpPr/>
      </dsp:nvSpPr>
      <dsp:spPr>
        <a:xfrm rot="16200000">
          <a:off x="4191689" y="1159367"/>
          <a:ext cx="1429759" cy="53241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45AF48C5-718B-455E-875A-4CBEAC602531}">
      <dsp:nvSpPr>
        <dsp:cNvPr id="0" name=""/>
        <dsp:cNvSpPr/>
      </dsp:nvSpPr>
      <dsp:spPr>
        <a:xfrm>
          <a:off x="4019203" y="805"/>
          <a:ext cx="1774731" cy="1419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zh-CN" sz="2500" b="1" u="none" kern="1200" dirty="0" smtClean="0">
              <a:latin typeface="微软雅黑" panose="020B0503020204020204" charset="-122"/>
              <a:ea typeface="微软雅黑" panose="020B0503020204020204" charset="-122"/>
            </a:rPr>
            <a:t>传授知识和技能</a:t>
          </a:r>
          <a:endParaRPr lang="zh-CN" altLang="en-US" sz="2500" b="1" u="none" kern="1200" dirty="0">
            <a:latin typeface="微软雅黑" panose="020B0503020204020204" charset="-122"/>
            <a:ea typeface="微软雅黑" panose="020B0503020204020204" charset="-122"/>
          </a:endParaRPr>
        </a:p>
      </dsp:txBody>
      <dsp:txXfrm>
        <a:off x="4060787" y="42389"/>
        <a:ext cx="1691563" cy="1336616"/>
      </dsp:txXfrm>
    </dsp:sp>
    <dsp:sp modelId="{9235132D-7E9F-436D-ABF7-8C7F060747ED}">
      <dsp:nvSpPr>
        <dsp:cNvPr id="0" name=""/>
        <dsp:cNvSpPr/>
      </dsp:nvSpPr>
      <dsp:spPr>
        <a:xfrm rot="19500000">
          <a:off x="5610594" y="1898002"/>
          <a:ext cx="1429759" cy="532419"/>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DECA1B0B-8D3C-4A05-B965-08B9295D1224}">
      <dsp:nvSpPr>
        <dsp:cNvPr id="0" name=""/>
        <dsp:cNvSpPr/>
      </dsp:nvSpPr>
      <dsp:spPr>
        <a:xfrm>
          <a:off x="6023703" y="1044281"/>
          <a:ext cx="1774731" cy="1419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zh-CN" sz="2500" b="1" u="none" kern="1200" dirty="0" smtClean="0">
              <a:latin typeface="微软雅黑" panose="020B0503020204020204" charset="-122"/>
              <a:ea typeface="微软雅黑" panose="020B0503020204020204" charset="-122"/>
            </a:rPr>
            <a:t>让学生掌握学习方法</a:t>
          </a:r>
          <a:endParaRPr lang="zh-CN" altLang="en-US" sz="2500" b="1" u="none" kern="1200" dirty="0">
            <a:latin typeface="微软雅黑" panose="020B0503020204020204" charset="-122"/>
            <a:ea typeface="微软雅黑" panose="020B0503020204020204" charset="-122"/>
          </a:endParaRPr>
        </a:p>
      </dsp:txBody>
      <dsp:txXfrm>
        <a:off x="6065287" y="1085865"/>
        <a:ext cx="1691563" cy="13366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A652A-FE3F-4162-B75B-D16015A1F9E1}">
      <dsp:nvSpPr>
        <dsp:cNvPr id="0" name=""/>
        <dsp:cNvSpPr/>
      </dsp:nvSpPr>
      <dsp:spPr>
        <a:xfrm>
          <a:off x="2032000" y="0"/>
          <a:ext cx="4064000" cy="4064000"/>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微软雅黑" panose="020B0503020204020204" charset="-122"/>
              <a:ea typeface="微软雅黑" panose="020B0503020204020204" charset="-122"/>
            </a:rPr>
            <a:t>方案</a:t>
          </a:r>
          <a:endParaRPr lang="zh-CN" altLang="en-US" sz="2800" b="1" kern="1200" dirty="0">
            <a:solidFill>
              <a:schemeClr val="tx1"/>
            </a:solidFill>
            <a:latin typeface="微软雅黑" panose="020B0503020204020204" charset="-122"/>
            <a:ea typeface="微软雅黑" panose="020B0503020204020204" charset="-122"/>
          </a:endParaRPr>
        </a:p>
      </dsp:txBody>
      <dsp:txXfrm>
        <a:off x="3495852" y="203199"/>
        <a:ext cx="1136294" cy="609600"/>
      </dsp:txXfrm>
    </dsp:sp>
    <dsp:sp modelId="{B3364BCB-8E7F-4CE5-B396-84710241D7BC}">
      <dsp:nvSpPr>
        <dsp:cNvPr id="0" name=""/>
        <dsp:cNvSpPr/>
      </dsp:nvSpPr>
      <dsp:spPr>
        <a:xfrm>
          <a:off x="2438399" y="812799"/>
          <a:ext cx="3251200" cy="3251200"/>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微软雅黑" panose="020B0503020204020204" charset="-122"/>
              <a:ea typeface="微软雅黑" panose="020B0503020204020204" charset="-122"/>
            </a:rPr>
            <a:t>计划</a:t>
          </a:r>
          <a:endParaRPr lang="zh-CN" altLang="en-US" sz="2800" b="1" kern="1200" dirty="0">
            <a:solidFill>
              <a:schemeClr val="tx1"/>
            </a:solidFill>
            <a:latin typeface="微软雅黑" panose="020B0503020204020204" charset="-122"/>
            <a:ea typeface="微软雅黑" panose="020B0503020204020204" charset="-122"/>
          </a:endParaRPr>
        </a:p>
      </dsp:txBody>
      <dsp:txXfrm>
        <a:off x="3495852" y="1007871"/>
        <a:ext cx="1136294" cy="585216"/>
      </dsp:txXfrm>
    </dsp:sp>
    <dsp:sp modelId="{EFA3544E-3A55-4527-AC08-5F8AF81747A8}">
      <dsp:nvSpPr>
        <dsp:cNvPr id="0" name=""/>
        <dsp:cNvSpPr/>
      </dsp:nvSpPr>
      <dsp:spPr>
        <a:xfrm>
          <a:off x="2844799" y="1625599"/>
          <a:ext cx="2438400" cy="2438400"/>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微软雅黑" panose="020B0503020204020204" charset="-122"/>
              <a:ea typeface="微软雅黑" panose="020B0503020204020204" charset="-122"/>
            </a:rPr>
            <a:t>课程</a:t>
          </a:r>
          <a:endParaRPr lang="zh-CN" altLang="en-US" sz="2800" b="1" kern="1200" dirty="0">
            <a:solidFill>
              <a:schemeClr val="tx1"/>
            </a:solidFill>
            <a:latin typeface="微软雅黑" panose="020B0503020204020204" charset="-122"/>
            <a:ea typeface="微软雅黑" panose="020B0503020204020204" charset="-122"/>
          </a:endParaRPr>
        </a:p>
      </dsp:txBody>
      <dsp:txXfrm>
        <a:off x="3495852" y="1808479"/>
        <a:ext cx="1136294" cy="548640"/>
      </dsp:txXfrm>
    </dsp:sp>
    <dsp:sp modelId="{2DEAA6C4-0588-43A1-B4C3-63916697798E}">
      <dsp:nvSpPr>
        <dsp:cNvPr id="0" name=""/>
        <dsp:cNvSpPr/>
      </dsp:nvSpPr>
      <dsp:spPr>
        <a:xfrm>
          <a:off x="3251199" y="2438399"/>
          <a:ext cx="1625600" cy="162560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latin typeface="微软雅黑" panose="020B0503020204020204" charset="-122"/>
              <a:ea typeface="微软雅黑" panose="020B0503020204020204" charset="-122"/>
            </a:rPr>
            <a:t>考核</a:t>
          </a:r>
          <a:endParaRPr lang="zh-CN" altLang="en-US" sz="2800" b="1" kern="1200" dirty="0">
            <a:solidFill>
              <a:schemeClr val="tx1"/>
            </a:solidFill>
            <a:latin typeface="微软雅黑" panose="020B0503020204020204" charset="-122"/>
            <a:ea typeface="微软雅黑" panose="020B0503020204020204" charset="-122"/>
          </a:endParaRPr>
        </a:p>
      </dsp:txBody>
      <dsp:txXfrm>
        <a:off x="3489263" y="2844799"/>
        <a:ext cx="1149472" cy="812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56108-A6F2-4E96-8178-CF9F2FB2F58F}">
      <dsp:nvSpPr>
        <dsp:cNvPr id="0" name=""/>
        <dsp:cNvSpPr/>
      </dsp:nvSpPr>
      <dsp:spPr>
        <a:xfrm>
          <a:off x="6372" y="1740863"/>
          <a:ext cx="1971792" cy="14417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zh-CN" altLang="en-US" sz="4400" b="0" kern="1200" dirty="0" smtClean="0">
              <a:latin typeface="微软雅黑" panose="020B0503020204020204" charset="-122"/>
              <a:ea typeface="微软雅黑" panose="020B0503020204020204" charset="-122"/>
            </a:rPr>
            <a:t>课外</a:t>
          </a:r>
          <a:endParaRPr lang="zh-CN" altLang="en-US" sz="4400" b="0" kern="1200" dirty="0">
            <a:latin typeface="微软雅黑" panose="020B0503020204020204" charset="-122"/>
            <a:ea typeface="微软雅黑" panose="020B0503020204020204" charset="-122"/>
          </a:endParaRPr>
        </a:p>
      </dsp:txBody>
      <dsp:txXfrm>
        <a:off x="48600" y="1783091"/>
        <a:ext cx="1887336" cy="1357298"/>
      </dsp:txXfrm>
    </dsp:sp>
    <dsp:sp modelId="{E73602CC-D0BE-4CC7-ACE5-D62A9CFE743F}">
      <dsp:nvSpPr>
        <dsp:cNvPr id="0" name=""/>
        <dsp:cNvSpPr/>
      </dsp:nvSpPr>
      <dsp:spPr>
        <a:xfrm rot="18173559">
          <a:off x="1646353" y="1833961"/>
          <a:ext cx="1452339" cy="36043"/>
        </a:xfrm>
        <a:custGeom>
          <a:avLst/>
          <a:gdLst/>
          <a:ahLst/>
          <a:cxnLst/>
          <a:rect l="0" t="0" r="0" b="0"/>
          <a:pathLst>
            <a:path>
              <a:moveTo>
                <a:pt x="0" y="18021"/>
              </a:moveTo>
              <a:lnTo>
                <a:pt x="1452339" y="180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336214" y="1815674"/>
        <a:ext cx="72616" cy="72616"/>
      </dsp:txXfrm>
    </dsp:sp>
    <dsp:sp modelId="{4C9C02C9-8FC8-4D09-BED1-2C3E8251256E}">
      <dsp:nvSpPr>
        <dsp:cNvPr id="0" name=""/>
        <dsp:cNvSpPr/>
      </dsp:nvSpPr>
      <dsp:spPr>
        <a:xfrm>
          <a:off x="2766881" y="521349"/>
          <a:ext cx="8650508" cy="14417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l" defTabSz="1422400">
            <a:lnSpc>
              <a:spcPct val="90000"/>
            </a:lnSpc>
            <a:spcBef>
              <a:spcPct val="0"/>
            </a:spcBef>
            <a:spcAft>
              <a:spcPct val="35000"/>
            </a:spcAft>
          </a:pPr>
          <a:r>
            <a:rPr lang="zh-CN" altLang="zh-CN" sz="3200" b="0" kern="1200" dirty="0" smtClean="0">
              <a:latin typeface="微软雅黑" panose="020B0503020204020204" charset="-122"/>
              <a:ea typeface="微软雅黑" panose="020B0503020204020204" charset="-122"/>
              <a:cs typeface="+mn-cs"/>
            </a:rPr>
            <a:t>一堂</a:t>
          </a:r>
          <a:r>
            <a:rPr lang="zh-CN" altLang="en-US" sz="3200" b="0" u="none" kern="1200" dirty="0" smtClean="0">
              <a:latin typeface="微软雅黑" panose="020B0503020204020204" charset="-122"/>
              <a:ea typeface="微软雅黑" panose="020B0503020204020204" charset="-122"/>
            </a:rPr>
            <a:t>课</a:t>
          </a:r>
          <a:r>
            <a:rPr lang="zh-CN" altLang="en-US" sz="3200" b="0" kern="1200" dirty="0" smtClean="0">
              <a:latin typeface="微软雅黑" panose="020B0503020204020204" charset="-122"/>
              <a:ea typeface="微软雅黑" panose="020B0503020204020204" charset="-122"/>
              <a:cs typeface="+mn-cs"/>
            </a:rPr>
            <a:t>上完以后</a:t>
          </a:r>
          <a:r>
            <a:rPr lang="zh-CN" altLang="en-US" sz="3200" b="0" u="none" kern="1200" dirty="0" smtClean="0">
              <a:latin typeface="微软雅黑" panose="020B0503020204020204" charset="-122"/>
              <a:ea typeface="微软雅黑" panose="020B0503020204020204" charset="-122"/>
            </a:rPr>
            <a:t>需配套的学习时间</a:t>
          </a:r>
          <a:endParaRPr lang="zh-CN" altLang="en-US" sz="3200" b="0" u="none" kern="1200" dirty="0">
            <a:latin typeface="微软雅黑" panose="020B0503020204020204" charset="-122"/>
            <a:ea typeface="微软雅黑" panose="020B0503020204020204" charset="-122"/>
            <a:cs typeface="+mn-cs"/>
          </a:endParaRPr>
        </a:p>
      </dsp:txBody>
      <dsp:txXfrm>
        <a:off x="2809109" y="563577"/>
        <a:ext cx="8566052" cy="1357298"/>
      </dsp:txXfrm>
    </dsp:sp>
    <dsp:sp modelId="{8A971242-9C7F-481B-8F9F-BF9416F5D2B8}">
      <dsp:nvSpPr>
        <dsp:cNvPr id="0" name=""/>
        <dsp:cNvSpPr/>
      </dsp:nvSpPr>
      <dsp:spPr>
        <a:xfrm rot="3403523">
          <a:off x="1653746" y="3044651"/>
          <a:ext cx="1437552" cy="36043"/>
        </a:xfrm>
        <a:custGeom>
          <a:avLst/>
          <a:gdLst/>
          <a:ahLst/>
          <a:cxnLst/>
          <a:rect l="0" t="0" r="0" b="0"/>
          <a:pathLst>
            <a:path>
              <a:moveTo>
                <a:pt x="0" y="18021"/>
              </a:moveTo>
              <a:lnTo>
                <a:pt x="1437552" y="180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336584" y="3026734"/>
        <a:ext cx="71877" cy="71877"/>
      </dsp:txXfrm>
    </dsp:sp>
    <dsp:sp modelId="{73F92279-CD7B-4C36-B6CF-907166C0188C}">
      <dsp:nvSpPr>
        <dsp:cNvPr id="0" name=""/>
        <dsp:cNvSpPr/>
      </dsp:nvSpPr>
      <dsp:spPr>
        <a:xfrm>
          <a:off x="2766881" y="2942729"/>
          <a:ext cx="8650508" cy="14417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l" defTabSz="1422400">
            <a:lnSpc>
              <a:spcPct val="90000"/>
            </a:lnSpc>
            <a:spcBef>
              <a:spcPct val="0"/>
            </a:spcBef>
            <a:spcAft>
              <a:spcPct val="35000"/>
            </a:spcAft>
          </a:pPr>
          <a:r>
            <a:rPr lang="zh-CN" altLang="zh-CN" sz="3200" b="0" u="none" kern="1200" dirty="0" smtClean="0">
              <a:latin typeface="微软雅黑" panose="020B0503020204020204" charset="-122"/>
              <a:ea typeface="微软雅黑" panose="020B0503020204020204" charset="-122"/>
            </a:rPr>
            <a:t>课外独立设置的培养环节</a:t>
          </a:r>
          <a:endParaRPr lang="zh-CN" altLang="en-US" sz="3200" b="0" u="none" kern="1200" dirty="0">
            <a:latin typeface="微软雅黑" panose="020B0503020204020204" charset="-122"/>
            <a:ea typeface="微软雅黑" panose="020B0503020204020204" charset="-122"/>
          </a:endParaRPr>
        </a:p>
      </dsp:txBody>
      <dsp:txXfrm>
        <a:off x="2809109" y="2984957"/>
        <a:ext cx="8566052" cy="13572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DCAA7-E8FB-4BCE-9DD1-CA59885CD07A}">
      <dsp:nvSpPr>
        <dsp:cNvPr id="0" name=""/>
        <dsp:cNvSpPr/>
      </dsp:nvSpPr>
      <dsp:spPr>
        <a:xfrm>
          <a:off x="4156315" y="2423945"/>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386AA3-AF42-499F-91FF-7B93479E653D}">
      <dsp:nvSpPr>
        <dsp:cNvPr id="0" name=""/>
        <dsp:cNvSpPr/>
      </dsp:nvSpPr>
      <dsp:spPr>
        <a:xfrm>
          <a:off x="4056480" y="2583935"/>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CC073-EAAC-490B-A0A1-227BF2207458}">
      <dsp:nvSpPr>
        <dsp:cNvPr id="0" name=""/>
        <dsp:cNvSpPr/>
      </dsp:nvSpPr>
      <dsp:spPr>
        <a:xfrm>
          <a:off x="3937500" y="2722451"/>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BADBF6-F900-4003-B068-EBD61C7AEC8B}">
      <dsp:nvSpPr>
        <dsp:cNvPr id="0" name=""/>
        <dsp:cNvSpPr/>
      </dsp:nvSpPr>
      <dsp:spPr>
        <a:xfrm>
          <a:off x="5839691" y="1592012"/>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618D05-B2DC-4443-A809-70FFD285561A}">
      <dsp:nvSpPr>
        <dsp:cNvPr id="0" name=""/>
        <dsp:cNvSpPr/>
      </dsp:nvSpPr>
      <dsp:spPr>
        <a:xfrm>
          <a:off x="5991950" y="1501281"/>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16251-26D7-49BE-983A-035F34E08A87}">
      <dsp:nvSpPr>
        <dsp:cNvPr id="0" name=""/>
        <dsp:cNvSpPr/>
      </dsp:nvSpPr>
      <dsp:spPr>
        <a:xfrm>
          <a:off x="6143753" y="1410549"/>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50AD68-EE81-4CDA-94C1-EFF2F71768F7}">
      <dsp:nvSpPr>
        <dsp:cNvPr id="0" name=""/>
        <dsp:cNvSpPr/>
      </dsp:nvSpPr>
      <dsp:spPr>
        <a:xfrm>
          <a:off x="6295556" y="1501281"/>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5C8F9-3E38-4F6E-85E2-938E67C03B4C}">
      <dsp:nvSpPr>
        <dsp:cNvPr id="0" name=""/>
        <dsp:cNvSpPr/>
      </dsp:nvSpPr>
      <dsp:spPr>
        <a:xfrm>
          <a:off x="6447815" y="1592012"/>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362AB-D8F3-49E4-98BD-DB7C5031CB90}">
      <dsp:nvSpPr>
        <dsp:cNvPr id="0" name=""/>
        <dsp:cNvSpPr/>
      </dsp:nvSpPr>
      <dsp:spPr>
        <a:xfrm>
          <a:off x="6143753" y="1601993"/>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C9901-7628-43C7-AC22-5A14910040BA}">
      <dsp:nvSpPr>
        <dsp:cNvPr id="0" name=""/>
        <dsp:cNvSpPr/>
      </dsp:nvSpPr>
      <dsp:spPr>
        <a:xfrm>
          <a:off x="6143753" y="1793436"/>
          <a:ext cx="113966" cy="11396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3F77B-A6EC-40BB-A229-956B89B8E040}">
      <dsp:nvSpPr>
        <dsp:cNvPr id="0" name=""/>
        <dsp:cNvSpPr/>
      </dsp:nvSpPr>
      <dsp:spPr>
        <a:xfrm>
          <a:off x="4361185" y="2806149"/>
          <a:ext cx="2458025" cy="659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282" tIns="80010" rIns="80010" bIns="80010" numCol="1" spcCol="1270" anchor="ctr" anchorCtr="0">
          <a:noAutofit/>
        </a:bodyPr>
        <a:lstStyle/>
        <a:p>
          <a:pPr lvl="0" algn="l" defTabSz="933450">
            <a:lnSpc>
              <a:spcPct val="90000"/>
            </a:lnSpc>
            <a:spcBef>
              <a:spcPct val="0"/>
            </a:spcBef>
            <a:spcAft>
              <a:spcPct val="35000"/>
            </a:spcAft>
          </a:pPr>
          <a:r>
            <a:rPr lang="zh-CN" altLang="en-US" sz="2100" b="1" kern="1200" dirty="0" smtClean="0">
              <a:latin typeface="微软雅黑" panose="020B0503020204020204" charset="-122"/>
              <a:ea typeface="微软雅黑" panose="020B0503020204020204" charset="-122"/>
            </a:rPr>
            <a:t>直接责任人</a:t>
          </a:r>
          <a:endParaRPr lang="zh-CN" altLang="en-US" sz="2100" b="1" kern="1200" dirty="0">
            <a:latin typeface="微软雅黑" panose="020B0503020204020204" charset="-122"/>
            <a:ea typeface="微软雅黑" panose="020B0503020204020204" charset="-122"/>
          </a:endParaRPr>
        </a:p>
      </dsp:txBody>
      <dsp:txXfrm>
        <a:off x="4393370" y="2838334"/>
        <a:ext cx="2393655" cy="594945"/>
      </dsp:txXfrm>
    </dsp:sp>
    <dsp:sp modelId="{96E43D1A-EB60-482C-81A3-63575FE34A07}">
      <dsp:nvSpPr>
        <dsp:cNvPr id="0" name=""/>
        <dsp:cNvSpPr/>
      </dsp:nvSpPr>
      <dsp:spPr>
        <a:xfrm>
          <a:off x="3679667" y="2160141"/>
          <a:ext cx="1139662" cy="113958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E956B6-773B-4DBC-B500-E6CD1F1F3115}">
      <dsp:nvSpPr>
        <dsp:cNvPr id="0" name=""/>
        <dsp:cNvSpPr/>
      </dsp:nvSpPr>
      <dsp:spPr>
        <a:xfrm>
          <a:off x="6478487" y="1851742"/>
          <a:ext cx="2458025" cy="659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282" tIns="80010" rIns="80010" bIns="80010" numCol="1" spcCol="1270" anchor="ctr" anchorCtr="0">
          <a:noAutofit/>
        </a:bodyPr>
        <a:lstStyle/>
        <a:p>
          <a:pPr lvl="0" algn="l" defTabSz="933450">
            <a:lnSpc>
              <a:spcPct val="90000"/>
            </a:lnSpc>
            <a:spcBef>
              <a:spcPct val="0"/>
            </a:spcBef>
            <a:spcAft>
              <a:spcPct val="35000"/>
            </a:spcAft>
          </a:pPr>
          <a:r>
            <a:rPr lang="zh-CN" altLang="en-US" sz="2100" b="1" kern="1200" dirty="0" smtClean="0">
              <a:latin typeface="微软雅黑" panose="020B0503020204020204" charset="-122"/>
              <a:ea typeface="微软雅黑" panose="020B0503020204020204" charset="-122"/>
            </a:rPr>
            <a:t>第一责任人</a:t>
          </a:r>
          <a:endParaRPr lang="zh-CN" altLang="en-US" sz="2100" b="1" kern="1200" dirty="0">
            <a:latin typeface="微软雅黑" panose="020B0503020204020204" charset="-122"/>
            <a:ea typeface="微软雅黑" panose="020B0503020204020204" charset="-122"/>
          </a:endParaRPr>
        </a:p>
      </dsp:txBody>
      <dsp:txXfrm>
        <a:off x="6510672" y="1883927"/>
        <a:ext cx="2393655" cy="594945"/>
      </dsp:txXfrm>
    </dsp:sp>
    <dsp:sp modelId="{EF92F414-D616-41B3-B501-822CFF95FE4D}">
      <dsp:nvSpPr>
        <dsp:cNvPr id="0" name=""/>
        <dsp:cNvSpPr/>
      </dsp:nvSpPr>
      <dsp:spPr>
        <a:xfrm>
          <a:off x="5574060" y="1273138"/>
          <a:ext cx="1139662" cy="113958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562747-5326-4076-954B-06EF01CCF53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562747-5326-4076-954B-06EF01CCF53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r>
              <a:rPr lang="en-US" dirty="0" err="1" smtClean="0"/>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r>
              <a:rPr lang="en-US" dirty="0" err="1" smtClean="0"/>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r>
              <a:rPr lang="en-US" dirty="0" err="1" smtClean="0"/>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12312</a:t>
            </a:r>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r>
              <a:rPr lang="en-US" dirty="0" err="1" smtClean="0"/>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sz="1100" dirty="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r>
              <a:rPr lang="en-US" dirty="0" err="1" smtClean="0"/>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12312</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12312</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12312</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12312</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35" y="686113"/>
            <a:ext cx="454513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And with Windows Azure you pay only for what you use – enabling you to avoid upfront costs, and scale as your business grows.</a:t>
            </a:r>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矩形 5"/>
          <p:cNvSpPr/>
          <p:nvPr userDrawn="1"/>
        </p:nvSpPr>
        <p:spPr>
          <a:xfrm flipH="1">
            <a:off x="0" y="6242685"/>
            <a:ext cx="12192000" cy="504190"/>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8" name="矩形 7"/>
          <p:cNvSpPr/>
          <p:nvPr userDrawn="1"/>
        </p:nvSpPr>
        <p:spPr>
          <a:xfrm flipH="1">
            <a:off x="0" y="6440170"/>
            <a:ext cx="12192000" cy="417830"/>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8" name="矩形 77"/>
          <p:cNvSpPr/>
          <p:nvPr userDrawn="1"/>
        </p:nvSpPr>
        <p:spPr>
          <a:xfrm>
            <a:off x="635" y="45529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userDrawn="1"/>
        </p:nvSpPr>
        <p:spPr>
          <a:xfrm>
            <a:off x="968375" y="45529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2" name="矩形 1"/>
          <p:cNvSpPr/>
          <p:nvPr userDrawn="1"/>
        </p:nvSpPr>
        <p:spPr>
          <a:xfrm>
            <a:off x="11377295" y="45529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3" name="矩形 2"/>
          <p:cNvSpPr/>
          <p:nvPr userDrawn="1"/>
        </p:nvSpPr>
        <p:spPr>
          <a:xfrm>
            <a:off x="11007090" y="45529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5"/>
          <p:cNvSpPr/>
          <p:nvPr userDrawn="1"/>
        </p:nvSpPr>
        <p:spPr>
          <a:xfrm flipH="1">
            <a:off x="0" y="6242685"/>
            <a:ext cx="12192000" cy="504190"/>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8" name="矩形 7"/>
          <p:cNvSpPr/>
          <p:nvPr userDrawn="1"/>
        </p:nvSpPr>
        <p:spPr>
          <a:xfrm flipH="1">
            <a:off x="0" y="6440170"/>
            <a:ext cx="12192000" cy="417830"/>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8" name="矩形 77"/>
          <p:cNvSpPr/>
          <p:nvPr userDrawn="1"/>
        </p:nvSpPr>
        <p:spPr>
          <a:xfrm>
            <a:off x="635" y="22415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userDrawn="1"/>
        </p:nvSpPr>
        <p:spPr>
          <a:xfrm>
            <a:off x="968375" y="22415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2" name="矩形 1"/>
          <p:cNvSpPr/>
          <p:nvPr userDrawn="1"/>
        </p:nvSpPr>
        <p:spPr>
          <a:xfrm>
            <a:off x="11377295" y="22415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3" name="矩形 2"/>
          <p:cNvSpPr/>
          <p:nvPr userDrawn="1"/>
        </p:nvSpPr>
        <p:spPr>
          <a:xfrm>
            <a:off x="11007090" y="22415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flipH="1">
            <a:off x="0" y="6242685"/>
            <a:ext cx="12192000" cy="504190"/>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8" name="矩形 7"/>
          <p:cNvSpPr/>
          <p:nvPr userDrawn="1"/>
        </p:nvSpPr>
        <p:spPr>
          <a:xfrm flipH="1">
            <a:off x="0" y="6440170"/>
            <a:ext cx="12192000" cy="417830"/>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tement Slide - JBS">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0"/>
          </p:nvPr>
        </p:nvSpPr>
        <p:spPr>
          <a:xfrm>
            <a:off x="5132934" y="3271521"/>
            <a:ext cx="6223985" cy="1500411"/>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endParaRPr lang="en-US" dirty="0" smtClean="0"/>
          </a:p>
          <a:p>
            <a:pPr lvl="1"/>
            <a:r>
              <a:rPr lang="en-US" dirty="0" smtClean="0"/>
              <a:t>Second level</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mo Background -JB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agram Blank - JBS">
    <p:spTree>
      <p:nvGrpSpPr>
        <p:cNvPr id="1" name=""/>
        <p:cNvGrpSpPr/>
        <p:nvPr/>
      </p:nvGrpSpPr>
      <p:grpSpPr>
        <a:xfrm>
          <a:off x="0" y="0"/>
          <a:ext cx="0" cy="0"/>
          <a:chOff x="0" y="0"/>
          <a:chExt cx="0" cy="0"/>
        </a:xfrm>
      </p:grpSpPr>
      <p:sp>
        <p:nvSpPr>
          <p:cNvPr id="8" name="Rectangle 7"/>
          <p:cNvSpPr/>
          <p:nvPr userDrawn="1"/>
        </p:nvSpPr>
        <p:spPr bwMode="auto">
          <a:xfrm>
            <a:off x="0" y="0"/>
            <a:ext cx="12215944"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19248" y="402778"/>
            <a:ext cx="11151917" cy="747897"/>
          </a:xfrm>
        </p:spPr>
        <p:txBody>
          <a:bodyPr/>
          <a:lstStyle>
            <a:lvl1pPr>
              <a:defRPr sz="5400">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370526"/>
            <a:ext cx="11151917" cy="946413"/>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endParaRPr lang="en-US" dirty="0" smtClean="0"/>
          </a:p>
          <a:p>
            <a:pPr lvl="1"/>
            <a:r>
              <a:rPr lang="en-US" dirty="0" smtClean="0"/>
              <a:t>Second level</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7.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8.png"/></Relationships>
</file>

<file path=ppt/slides/_rels/slide10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1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111.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xml"/><Relationship Id="rId3" Type="http://schemas.openxmlformats.org/officeDocument/2006/relationships/tags" Target="../tags/tag21.xml"/><Relationship Id="rId2" Type="http://schemas.openxmlformats.org/officeDocument/2006/relationships/image" Target="../media/image4.pn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4.pn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8.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4.png"/><Relationship Id="rId1" Type="http://schemas.openxmlformats.org/officeDocument/2006/relationships/image" Target="../media/image5.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9.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0.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1.emf"/></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42.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hart" Target="../charts/chart2.xml"/><Relationship Id="rId1" Type="http://schemas.openxmlformats.org/officeDocument/2006/relationships/chart" Target="../charts/chart1.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hart" Target="../charts/chart4.xml"/><Relationship Id="rId1" Type="http://schemas.openxmlformats.org/officeDocument/2006/relationships/chart" Target="../charts/chart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chart" Target="../charts/chart5.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4.png"/><Relationship Id="rId1" Type="http://schemas.openxmlformats.org/officeDocument/2006/relationships/image" Target="../media/image43.png"/></Relationships>
</file>

<file path=ppt/slides/_rels/slide64.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tags" Target="../tags/tag18.xml"/><Relationship Id="rId2" Type="http://schemas.openxmlformats.org/officeDocument/2006/relationships/image" Target="../media/image4.png"/><Relationship Id="rId1" Type="http://schemas.openxmlformats.org/officeDocument/2006/relationships/image" Target="../media/image5.jpeg"/></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4.png"/><Relationship Id="rId1" Type="http://schemas.openxmlformats.org/officeDocument/2006/relationships/image" Target="../media/image5.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45.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4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70.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48.jpeg"/><Relationship Id="rId1" Type="http://schemas.openxmlformats.org/officeDocument/2006/relationships/image" Target="../media/image47.jpeg"/></Relationships>
</file>

<file path=ppt/slides/_rels/slide71.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49.jpeg"/></Relationships>
</file>

<file path=ppt/slides/_rels/slide74.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7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1.jpeg"/><Relationship Id="rId1" Type="http://schemas.openxmlformats.org/officeDocument/2006/relationships/image" Target="../media/image50.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2.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53.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1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image" Target="../media/image54.jpe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image" Target="../media/image55.jpeg"/></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776"/>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32" name="组合 31"/>
          <p:cNvGrpSpPr/>
          <p:nvPr/>
        </p:nvGrpSpPr>
        <p:grpSpPr>
          <a:xfrm>
            <a:off x="474133" y="471805"/>
            <a:ext cx="11243733" cy="5914813"/>
            <a:chOff x="560" y="558"/>
            <a:chExt cx="13280" cy="6986"/>
          </a:xfrm>
        </p:grpSpPr>
        <p:sp>
          <p:nvSpPr>
            <p:cNvPr id="4" name="矩形 3"/>
            <p:cNvSpPr/>
            <p:nvPr/>
          </p:nvSpPr>
          <p:spPr>
            <a:xfrm>
              <a:off x="560" y="558"/>
              <a:ext cx="13281" cy="6986"/>
            </a:xfrm>
            <a:prstGeom prst="rect">
              <a:avLst/>
            </a:prstGeom>
            <a:solidFill>
              <a:schemeClr val="bg1"/>
            </a:solidFill>
            <a:ln>
              <a:noFill/>
            </a:ln>
            <a:effectLst>
              <a:outerShdw blurRad="127000" dist="254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 name="矩形 2"/>
            <p:cNvSpPr/>
            <p:nvPr/>
          </p:nvSpPr>
          <p:spPr>
            <a:xfrm>
              <a:off x="560" y="5982"/>
              <a:ext cx="13281" cy="1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8" name="组合 27"/>
          <p:cNvGrpSpPr/>
          <p:nvPr/>
        </p:nvGrpSpPr>
        <p:grpSpPr>
          <a:xfrm>
            <a:off x="847" y="-75353"/>
            <a:ext cx="12190307" cy="2494280"/>
            <a:chOff x="1" y="-89"/>
            <a:chExt cx="14398" cy="2946"/>
          </a:xfrm>
          <a:solidFill>
            <a:srgbClr val="235893"/>
          </a:solidFill>
        </p:grpSpPr>
        <p:sp>
          <p:nvSpPr>
            <p:cNvPr id="23" name="箭头: 五边形 12"/>
            <p:cNvSpPr/>
            <p:nvPr/>
          </p:nvSpPr>
          <p:spPr>
            <a:xfrm rot="5400000">
              <a:off x="5727" y="-5815"/>
              <a:ext cx="2946" cy="14398"/>
            </a:xfrm>
            <a:prstGeom prst="homePlate">
              <a:avLst>
                <a:gd name="adj" fmla="val 49981"/>
              </a:avLst>
            </a:prstGeom>
            <a:grpFill/>
            <a:ln>
              <a:noFill/>
            </a:ln>
            <a:effectLst>
              <a:outerShdw blurRad="76200" dist="508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medal-of-award_49824"/>
            <p:cNvSpPr>
              <a:spLocks noChangeAspect="1"/>
            </p:cNvSpPr>
            <p:nvPr/>
          </p:nvSpPr>
          <p:spPr bwMode="auto">
            <a:xfrm>
              <a:off x="6477" y="417"/>
              <a:ext cx="1446" cy="2096"/>
            </a:xfrm>
            <a:custGeom>
              <a:avLst/>
              <a:gdLst>
                <a:gd name="connsiteX0" fmla="*/ 251848 w 415842"/>
                <a:gd name="connsiteY0" fmla="*/ 441316 h 602667"/>
                <a:gd name="connsiteX1" fmla="*/ 251848 w 415842"/>
                <a:gd name="connsiteY1" fmla="*/ 572497 h 602667"/>
                <a:gd name="connsiteX2" fmla="*/ 228180 w 415842"/>
                <a:gd name="connsiteY2" fmla="*/ 565673 h 602667"/>
                <a:gd name="connsiteX3" fmla="*/ 221505 w 415842"/>
                <a:gd name="connsiteY3" fmla="*/ 564156 h 602667"/>
                <a:gd name="connsiteX4" fmla="*/ 221505 w 415842"/>
                <a:gd name="connsiteY4" fmla="*/ 445108 h 602667"/>
                <a:gd name="connsiteX5" fmla="*/ 251848 w 415842"/>
                <a:gd name="connsiteY5" fmla="*/ 441316 h 602667"/>
                <a:gd name="connsiteX6" fmla="*/ 160748 w 415842"/>
                <a:gd name="connsiteY6" fmla="*/ 441034 h 602667"/>
                <a:gd name="connsiteX7" fmla="*/ 191162 w 415842"/>
                <a:gd name="connsiteY7" fmla="*/ 444976 h 602667"/>
                <a:gd name="connsiteX8" fmla="*/ 191162 w 415842"/>
                <a:gd name="connsiteY8" fmla="*/ 565055 h 602667"/>
                <a:gd name="connsiteX9" fmla="*/ 189337 w 415842"/>
                <a:gd name="connsiteY9" fmla="*/ 565510 h 602667"/>
                <a:gd name="connsiteX10" fmla="*/ 160748 w 415842"/>
                <a:gd name="connsiteY10" fmla="*/ 573697 h 602667"/>
                <a:gd name="connsiteX11" fmla="*/ 312605 w 415842"/>
                <a:gd name="connsiteY11" fmla="*/ 421205 h 602667"/>
                <a:gd name="connsiteX12" fmla="*/ 312605 w 415842"/>
                <a:gd name="connsiteY12" fmla="*/ 589927 h 602667"/>
                <a:gd name="connsiteX13" fmla="*/ 282262 w 415842"/>
                <a:gd name="connsiteY13" fmla="*/ 581135 h 602667"/>
                <a:gd name="connsiteX14" fmla="*/ 282262 w 415842"/>
                <a:gd name="connsiteY14" fmla="*/ 433636 h 602667"/>
                <a:gd name="connsiteX15" fmla="*/ 312605 w 415842"/>
                <a:gd name="connsiteY15" fmla="*/ 421205 h 602667"/>
                <a:gd name="connsiteX16" fmla="*/ 100062 w 415842"/>
                <a:gd name="connsiteY16" fmla="*/ 420146 h 602667"/>
                <a:gd name="connsiteX17" fmla="*/ 130405 w 415842"/>
                <a:gd name="connsiteY17" fmla="*/ 432880 h 602667"/>
                <a:gd name="connsiteX18" fmla="*/ 130405 w 415842"/>
                <a:gd name="connsiteY18" fmla="*/ 582203 h 602667"/>
                <a:gd name="connsiteX19" fmla="*/ 100062 w 415842"/>
                <a:gd name="connsiteY19" fmla="*/ 590844 h 602667"/>
                <a:gd name="connsiteX20" fmla="*/ 373361 w 415842"/>
                <a:gd name="connsiteY20" fmla="*/ 378301 h 602667"/>
                <a:gd name="connsiteX21" fmla="*/ 373361 w 415842"/>
                <a:gd name="connsiteY21" fmla="*/ 587219 h 602667"/>
                <a:gd name="connsiteX22" fmla="*/ 354245 w 415842"/>
                <a:gd name="connsiteY22" fmla="*/ 601925 h 602667"/>
                <a:gd name="connsiteX23" fmla="*/ 343018 w 415842"/>
                <a:gd name="connsiteY23" fmla="*/ 598590 h 602667"/>
                <a:gd name="connsiteX24" fmla="*/ 343018 w 415842"/>
                <a:gd name="connsiteY24" fmla="*/ 403317 h 602667"/>
                <a:gd name="connsiteX25" fmla="*/ 373361 w 415842"/>
                <a:gd name="connsiteY25" fmla="*/ 378301 h 602667"/>
                <a:gd name="connsiteX26" fmla="*/ 41281 w 415842"/>
                <a:gd name="connsiteY26" fmla="*/ 378301 h 602667"/>
                <a:gd name="connsiteX27" fmla="*/ 69648 w 415842"/>
                <a:gd name="connsiteY27" fmla="*/ 401801 h 602667"/>
                <a:gd name="connsiteX28" fmla="*/ 69648 w 415842"/>
                <a:gd name="connsiteY28" fmla="*/ 599348 h 602667"/>
                <a:gd name="connsiteX29" fmla="*/ 60395 w 415842"/>
                <a:gd name="connsiteY29" fmla="*/ 601925 h 602667"/>
                <a:gd name="connsiteX30" fmla="*/ 41281 w 415842"/>
                <a:gd name="connsiteY30" fmla="*/ 587219 h 602667"/>
                <a:gd name="connsiteX31" fmla="*/ 207397 w 415842"/>
                <a:gd name="connsiteY31" fmla="*/ 64567 h 602667"/>
                <a:gd name="connsiteX32" fmla="*/ 249459 w 415842"/>
                <a:gd name="connsiteY32" fmla="*/ 149619 h 602667"/>
                <a:gd name="connsiteX33" fmla="*/ 343301 w 415842"/>
                <a:gd name="connsiteY33" fmla="*/ 163264 h 602667"/>
                <a:gd name="connsiteX34" fmla="*/ 275425 w 415842"/>
                <a:gd name="connsiteY34" fmla="*/ 229365 h 602667"/>
                <a:gd name="connsiteX35" fmla="*/ 291369 w 415842"/>
                <a:gd name="connsiteY35" fmla="*/ 322907 h 602667"/>
                <a:gd name="connsiteX36" fmla="*/ 207397 w 415842"/>
                <a:gd name="connsiteY36" fmla="*/ 278789 h 602667"/>
                <a:gd name="connsiteX37" fmla="*/ 123274 w 415842"/>
                <a:gd name="connsiteY37" fmla="*/ 322907 h 602667"/>
                <a:gd name="connsiteX38" fmla="*/ 139370 w 415842"/>
                <a:gd name="connsiteY38" fmla="*/ 229365 h 602667"/>
                <a:gd name="connsiteX39" fmla="*/ 71342 w 415842"/>
                <a:gd name="connsiteY39" fmla="*/ 163264 h 602667"/>
                <a:gd name="connsiteX40" fmla="*/ 165336 w 415842"/>
                <a:gd name="connsiteY40" fmla="*/ 149619 h 602667"/>
                <a:gd name="connsiteX41" fmla="*/ 207390 w 415842"/>
                <a:gd name="connsiteY41" fmla="*/ 34266 h 602667"/>
                <a:gd name="connsiteX42" fmla="*/ 180213 w 415842"/>
                <a:gd name="connsiteY42" fmla="*/ 51247 h 602667"/>
                <a:gd name="connsiteX43" fmla="*/ 145142 w 415842"/>
                <a:gd name="connsiteY43" fmla="*/ 121903 h 602667"/>
                <a:gd name="connsiteX44" fmla="*/ 67106 w 415842"/>
                <a:gd name="connsiteY44" fmla="*/ 133274 h 602667"/>
                <a:gd name="connsiteX45" fmla="*/ 42510 w 415842"/>
                <a:gd name="connsiteY45" fmla="*/ 153895 h 602667"/>
                <a:gd name="connsiteX46" fmla="*/ 50253 w 415842"/>
                <a:gd name="connsiteY46" fmla="*/ 184977 h 602667"/>
                <a:gd name="connsiteX47" fmla="*/ 106731 w 415842"/>
                <a:gd name="connsiteY47" fmla="*/ 240015 h 602667"/>
                <a:gd name="connsiteX48" fmla="*/ 93371 w 415842"/>
                <a:gd name="connsiteY48" fmla="*/ 317796 h 602667"/>
                <a:gd name="connsiteX49" fmla="*/ 105517 w 415842"/>
                <a:gd name="connsiteY49" fmla="*/ 347362 h 602667"/>
                <a:gd name="connsiteX50" fmla="*/ 123280 w 415842"/>
                <a:gd name="connsiteY50" fmla="*/ 353275 h 602667"/>
                <a:gd name="connsiteX51" fmla="*/ 137551 w 415842"/>
                <a:gd name="connsiteY51" fmla="*/ 349788 h 602667"/>
                <a:gd name="connsiteX52" fmla="*/ 207390 w 415842"/>
                <a:gd name="connsiteY52" fmla="*/ 313096 h 602667"/>
                <a:gd name="connsiteX53" fmla="*/ 277228 w 415842"/>
                <a:gd name="connsiteY53" fmla="*/ 349788 h 602667"/>
                <a:gd name="connsiteX54" fmla="*/ 291348 w 415842"/>
                <a:gd name="connsiteY54" fmla="*/ 353275 h 602667"/>
                <a:gd name="connsiteX55" fmla="*/ 309263 w 415842"/>
                <a:gd name="connsiteY55" fmla="*/ 347362 h 602667"/>
                <a:gd name="connsiteX56" fmla="*/ 321257 w 415842"/>
                <a:gd name="connsiteY56" fmla="*/ 317796 h 602667"/>
                <a:gd name="connsiteX57" fmla="*/ 307896 w 415842"/>
                <a:gd name="connsiteY57" fmla="*/ 240015 h 602667"/>
                <a:gd name="connsiteX58" fmla="*/ 364526 w 415842"/>
                <a:gd name="connsiteY58" fmla="*/ 184977 h 602667"/>
                <a:gd name="connsiteX59" fmla="*/ 372117 w 415842"/>
                <a:gd name="connsiteY59" fmla="*/ 153895 h 602667"/>
                <a:gd name="connsiteX60" fmla="*/ 347674 w 415842"/>
                <a:gd name="connsiteY60" fmla="*/ 133274 h 602667"/>
                <a:gd name="connsiteX61" fmla="*/ 269485 w 415842"/>
                <a:gd name="connsiteY61" fmla="*/ 121903 h 602667"/>
                <a:gd name="connsiteX62" fmla="*/ 234566 w 415842"/>
                <a:gd name="connsiteY62" fmla="*/ 51247 h 602667"/>
                <a:gd name="connsiteX63" fmla="*/ 207390 w 415842"/>
                <a:gd name="connsiteY63" fmla="*/ 34266 h 602667"/>
                <a:gd name="connsiteX64" fmla="*/ 207997 w 415842"/>
                <a:gd name="connsiteY64" fmla="*/ 0 h 602667"/>
                <a:gd name="connsiteX65" fmla="*/ 415842 w 415842"/>
                <a:gd name="connsiteY65" fmla="*/ 207568 h 602667"/>
                <a:gd name="connsiteX66" fmla="*/ 207997 w 415842"/>
                <a:gd name="connsiteY66" fmla="*/ 415136 h 602667"/>
                <a:gd name="connsiteX67" fmla="*/ 0 w 415842"/>
                <a:gd name="connsiteY67" fmla="*/ 207568 h 602667"/>
                <a:gd name="connsiteX68" fmla="*/ 207997 w 415842"/>
                <a:gd name="connsiteY68" fmla="*/ 0 h 60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15842" h="602667">
                  <a:moveTo>
                    <a:pt x="251848" y="441316"/>
                  </a:moveTo>
                  <a:lnTo>
                    <a:pt x="251848" y="572497"/>
                  </a:lnTo>
                  <a:lnTo>
                    <a:pt x="228180" y="565673"/>
                  </a:lnTo>
                  <a:cubicBezTo>
                    <a:pt x="226208" y="565066"/>
                    <a:pt x="225450" y="564611"/>
                    <a:pt x="221505" y="564156"/>
                  </a:cubicBezTo>
                  <a:lnTo>
                    <a:pt x="221505" y="445108"/>
                  </a:lnTo>
                  <a:cubicBezTo>
                    <a:pt x="231518" y="444501"/>
                    <a:pt x="241683" y="443288"/>
                    <a:pt x="251848" y="441316"/>
                  </a:cubicBezTo>
                  <a:close/>
                  <a:moveTo>
                    <a:pt x="160748" y="441034"/>
                  </a:moveTo>
                  <a:cubicBezTo>
                    <a:pt x="170785" y="443005"/>
                    <a:pt x="180973" y="444218"/>
                    <a:pt x="191162" y="444976"/>
                  </a:cubicBezTo>
                  <a:lnTo>
                    <a:pt x="191162" y="565055"/>
                  </a:lnTo>
                  <a:cubicBezTo>
                    <a:pt x="191162" y="565207"/>
                    <a:pt x="189945" y="565358"/>
                    <a:pt x="189337" y="565510"/>
                  </a:cubicBezTo>
                  <a:lnTo>
                    <a:pt x="160748" y="573697"/>
                  </a:lnTo>
                  <a:close/>
                  <a:moveTo>
                    <a:pt x="312605" y="421205"/>
                  </a:moveTo>
                  <a:lnTo>
                    <a:pt x="312605" y="589927"/>
                  </a:lnTo>
                  <a:lnTo>
                    <a:pt x="282262" y="581135"/>
                  </a:lnTo>
                  <a:lnTo>
                    <a:pt x="282262" y="433636"/>
                  </a:lnTo>
                  <a:cubicBezTo>
                    <a:pt x="292275" y="430149"/>
                    <a:pt x="302440" y="426056"/>
                    <a:pt x="312605" y="421205"/>
                  </a:cubicBezTo>
                  <a:close/>
                  <a:moveTo>
                    <a:pt x="100062" y="420146"/>
                  </a:moveTo>
                  <a:cubicBezTo>
                    <a:pt x="110075" y="425149"/>
                    <a:pt x="120240" y="429394"/>
                    <a:pt x="130405" y="432880"/>
                  </a:cubicBezTo>
                  <a:lnTo>
                    <a:pt x="130405" y="582203"/>
                  </a:lnTo>
                  <a:lnTo>
                    <a:pt x="100062" y="590844"/>
                  </a:lnTo>
                  <a:close/>
                  <a:moveTo>
                    <a:pt x="373361" y="378301"/>
                  </a:moveTo>
                  <a:lnTo>
                    <a:pt x="373361" y="587219"/>
                  </a:lnTo>
                  <a:cubicBezTo>
                    <a:pt x="373361" y="598438"/>
                    <a:pt x="364865" y="604957"/>
                    <a:pt x="354245" y="601925"/>
                  </a:cubicBezTo>
                  <a:lnTo>
                    <a:pt x="343018" y="598590"/>
                  </a:lnTo>
                  <a:lnTo>
                    <a:pt x="343018" y="403317"/>
                  </a:lnTo>
                  <a:cubicBezTo>
                    <a:pt x="355155" y="395888"/>
                    <a:pt x="365168" y="387549"/>
                    <a:pt x="373361" y="378301"/>
                  </a:cubicBezTo>
                  <a:close/>
                  <a:moveTo>
                    <a:pt x="41281" y="378301"/>
                  </a:moveTo>
                  <a:cubicBezTo>
                    <a:pt x="51445" y="386943"/>
                    <a:pt x="59484" y="394827"/>
                    <a:pt x="69648" y="401801"/>
                  </a:cubicBezTo>
                  <a:lnTo>
                    <a:pt x="69648" y="599348"/>
                  </a:lnTo>
                  <a:lnTo>
                    <a:pt x="60395" y="601925"/>
                  </a:lnTo>
                  <a:cubicBezTo>
                    <a:pt x="49624" y="604957"/>
                    <a:pt x="41281" y="598438"/>
                    <a:pt x="41281" y="587219"/>
                  </a:cubicBezTo>
                  <a:close/>
                  <a:moveTo>
                    <a:pt x="207397" y="64567"/>
                  </a:moveTo>
                  <a:lnTo>
                    <a:pt x="249459" y="149619"/>
                  </a:lnTo>
                  <a:lnTo>
                    <a:pt x="343301" y="163264"/>
                  </a:lnTo>
                  <a:lnTo>
                    <a:pt x="275425" y="229365"/>
                  </a:lnTo>
                  <a:lnTo>
                    <a:pt x="291369" y="322907"/>
                  </a:lnTo>
                  <a:lnTo>
                    <a:pt x="207397" y="278789"/>
                  </a:lnTo>
                  <a:lnTo>
                    <a:pt x="123274" y="322907"/>
                  </a:lnTo>
                  <a:lnTo>
                    <a:pt x="139370" y="229365"/>
                  </a:lnTo>
                  <a:lnTo>
                    <a:pt x="71342" y="163264"/>
                  </a:lnTo>
                  <a:lnTo>
                    <a:pt x="165336" y="149619"/>
                  </a:lnTo>
                  <a:close/>
                  <a:moveTo>
                    <a:pt x="207390" y="34266"/>
                  </a:moveTo>
                  <a:cubicBezTo>
                    <a:pt x="195851" y="34266"/>
                    <a:pt x="185224" y="40937"/>
                    <a:pt x="180213" y="51247"/>
                  </a:cubicBezTo>
                  <a:lnTo>
                    <a:pt x="145142" y="121903"/>
                  </a:lnTo>
                  <a:lnTo>
                    <a:pt x="67106" y="133274"/>
                  </a:lnTo>
                  <a:cubicBezTo>
                    <a:pt x="55567" y="134942"/>
                    <a:pt x="46154" y="142978"/>
                    <a:pt x="42510" y="153895"/>
                  </a:cubicBezTo>
                  <a:cubicBezTo>
                    <a:pt x="39018" y="164963"/>
                    <a:pt x="41903" y="176941"/>
                    <a:pt x="50253" y="184977"/>
                  </a:cubicBezTo>
                  <a:lnTo>
                    <a:pt x="106731" y="240015"/>
                  </a:lnTo>
                  <a:lnTo>
                    <a:pt x="93371" y="317796"/>
                  </a:lnTo>
                  <a:cubicBezTo>
                    <a:pt x="91397" y="329168"/>
                    <a:pt x="96104" y="340691"/>
                    <a:pt x="105517" y="347362"/>
                  </a:cubicBezTo>
                  <a:cubicBezTo>
                    <a:pt x="110830" y="351304"/>
                    <a:pt x="117055" y="353275"/>
                    <a:pt x="123280" y="353275"/>
                  </a:cubicBezTo>
                  <a:cubicBezTo>
                    <a:pt x="128138" y="353275"/>
                    <a:pt x="132997" y="352062"/>
                    <a:pt x="137551" y="349788"/>
                  </a:cubicBezTo>
                  <a:lnTo>
                    <a:pt x="207390" y="313096"/>
                  </a:lnTo>
                  <a:lnTo>
                    <a:pt x="277228" y="349788"/>
                  </a:lnTo>
                  <a:cubicBezTo>
                    <a:pt x="281631" y="352062"/>
                    <a:pt x="286489" y="353275"/>
                    <a:pt x="291348" y="353275"/>
                  </a:cubicBezTo>
                  <a:cubicBezTo>
                    <a:pt x="297724" y="353275"/>
                    <a:pt x="303949" y="351304"/>
                    <a:pt x="309263" y="347362"/>
                  </a:cubicBezTo>
                  <a:cubicBezTo>
                    <a:pt x="318524" y="340691"/>
                    <a:pt x="323230" y="329168"/>
                    <a:pt x="321257" y="317796"/>
                  </a:cubicBezTo>
                  <a:lnTo>
                    <a:pt x="307896" y="240015"/>
                  </a:lnTo>
                  <a:lnTo>
                    <a:pt x="364526" y="184977"/>
                  </a:lnTo>
                  <a:cubicBezTo>
                    <a:pt x="372724" y="176941"/>
                    <a:pt x="375761" y="164963"/>
                    <a:pt x="372117" y="153895"/>
                  </a:cubicBezTo>
                  <a:cubicBezTo>
                    <a:pt x="368625" y="142978"/>
                    <a:pt x="359060" y="134942"/>
                    <a:pt x="347674" y="133274"/>
                  </a:cubicBezTo>
                  <a:lnTo>
                    <a:pt x="269485" y="121903"/>
                  </a:lnTo>
                  <a:lnTo>
                    <a:pt x="234566" y="51247"/>
                  </a:lnTo>
                  <a:cubicBezTo>
                    <a:pt x="229556" y="40937"/>
                    <a:pt x="218928" y="34266"/>
                    <a:pt x="207390" y="34266"/>
                  </a:cubicBezTo>
                  <a:close/>
                  <a:moveTo>
                    <a:pt x="207997" y="0"/>
                  </a:moveTo>
                  <a:cubicBezTo>
                    <a:pt x="322775" y="0"/>
                    <a:pt x="415842" y="92943"/>
                    <a:pt x="415842" y="207568"/>
                  </a:cubicBezTo>
                  <a:cubicBezTo>
                    <a:pt x="415842" y="322193"/>
                    <a:pt x="322775" y="415136"/>
                    <a:pt x="207997" y="415136"/>
                  </a:cubicBezTo>
                  <a:cubicBezTo>
                    <a:pt x="93067" y="415136"/>
                    <a:pt x="0" y="322193"/>
                    <a:pt x="0" y="207568"/>
                  </a:cubicBezTo>
                  <a:cubicBezTo>
                    <a:pt x="0" y="92943"/>
                    <a:pt x="93067" y="0"/>
                    <a:pt x="207997" y="0"/>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474133" y="4827693"/>
            <a:ext cx="3922607" cy="836507"/>
            <a:chOff x="560" y="5702"/>
            <a:chExt cx="4633" cy="988"/>
          </a:xfrm>
          <a:solidFill>
            <a:srgbClr val="235893"/>
          </a:solidFill>
        </p:grpSpPr>
        <p:grpSp>
          <p:nvGrpSpPr>
            <p:cNvPr id="21" name="组合 20"/>
            <p:cNvGrpSpPr/>
            <p:nvPr/>
          </p:nvGrpSpPr>
          <p:grpSpPr>
            <a:xfrm>
              <a:off x="560" y="5702"/>
              <a:ext cx="4633" cy="988"/>
              <a:chOff x="560" y="5702"/>
              <a:chExt cx="4633" cy="988"/>
            </a:xfrm>
            <a:grpFill/>
            <a:effectLst>
              <a:outerShdw blurRad="76200" dist="50800" dir="2700000" algn="tl" rotWithShape="0">
                <a:prstClr val="black">
                  <a:alpha val="55000"/>
                </a:prstClr>
              </a:outerShdw>
            </a:effectLst>
          </p:grpSpPr>
          <p:sp>
            <p:nvSpPr>
              <p:cNvPr id="35" name="流程图: 过程 34"/>
              <p:cNvSpPr/>
              <p:nvPr/>
            </p:nvSpPr>
            <p:spPr>
              <a:xfrm rot="10800000" flipH="1">
                <a:off x="560" y="5702"/>
                <a:ext cx="4288" cy="989"/>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rot="2640000">
                <a:off x="4501" y="5839"/>
                <a:ext cx="692" cy="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文本框 10"/>
            <p:cNvSpPr txBox="1"/>
            <p:nvPr/>
          </p:nvSpPr>
          <p:spPr>
            <a:xfrm>
              <a:off x="891" y="5906"/>
              <a:ext cx="3957" cy="544"/>
            </a:xfrm>
            <a:prstGeom prst="rect">
              <a:avLst/>
            </a:prstGeom>
            <a:grp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400" b="1">
                  <a:solidFill>
                    <a:schemeClr val="bg1"/>
                  </a:solidFill>
                  <a:latin typeface="黑体" panose="02010609060101010101" charset="-122"/>
                  <a:ea typeface="黑体" panose="02010609060101010101" charset="-122"/>
                  <a:sym typeface="+mn-ea"/>
                </a:rPr>
                <a:t>教学质量监控与评估处</a:t>
              </a:r>
              <a:endParaRPr kumimoji="0" lang="zh-CN" altLang="en-US" sz="2400" b="1" i="0" u="none" strike="noStrike" kern="1200" cap="none" spc="0" normalizeH="0" baseline="0" noProof="0">
                <a:ln>
                  <a:noFill/>
                </a:ln>
                <a:solidFill>
                  <a:schemeClr val="bg1"/>
                </a:solidFill>
                <a:effectLst/>
                <a:uLnTx/>
                <a:uFillTx/>
                <a:latin typeface="黑体" panose="02010609060101010101" charset="-122"/>
                <a:ea typeface="黑体" panose="02010609060101010101" charset="-122"/>
                <a:cs typeface="思源黑体 CN Light" panose="020B0300000000000000" charset="-122"/>
                <a:sym typeface="+mn-ea"/>
              </a:endParaRPr>
            </a:p>
          </p:txBody>
        </p:sp>
      </p:grpSp>
      <p:grpSp>
        <p:nvGrpSpPr>
          <p:cNvPr id="30" name="组合 29"/>
          <p:cNvGrpSpPr/>
          <p:nvPr/>
        </p:nvGrpSpPr>
        <p:grpSpPr>
          <a:xfrm>
            <a:off x="7791027" y="4827693"/>
            <a:ext cx="3926840" cy="836507"/>
            <a:chOff x="9202" y="5702"/>
            <a:chExt cx="4638" cy="988"/>
          </a:xfrm>
          <a:solidFill>
            <a:srgbClr val="235893"/>
          </a:solidFill>
        </p:grpSpPr>
        <p:grpSp>
          <p:nvGrpSpPr>
            <p:cNvPr id="19" name="组合 18"/>
            <p:cNvGrpSpPr/>
            <p:nvPr/>
          </p:nvGrpSpPr>
          <p:grpSpPr>
            <a:xfrm>
              <a:off x="9202" y="5702"/>
              <a:ext cx="4638" cy="988"/>
              <a:chOff x="9202" y="5702"/>
              <a:chExt cx="4638" cy="988"/>
            </a:xfrm>
            <a:grpFill/>
            <a:effectLst>
              <a:outerShdw blurRad="76200" dist="50800" dir="8100000" algn="tr" rotWithShape="0">
                <a:prstClr val="black">
                  <a:alpha val="55000"/>
                </a:prstClr>
              </a:outerShdw>
            </a:effectLst>
          </p:grpSpPr>
          <p:sp>
            <p:nvSpPr>
              <p:cNvPr id="14" name="流程图: 过程 13"/>
              <p:cNvSpPr/>
              <p:nvPr/>
            </p:nvSpPr>
            <p:spPr>
              <a:xfrm rot="10800000">
                <a:off x="9552" y="5702"/>
                <a:ext cx="4288" cy="989"/>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rot="18960000" flipH="1">
                <a:off x="9202" y="5841"/>
                <a:ext cx="692" cy="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2" name="文本框 11"/>
            <p:cNvSpPr txBox="1"/>
            <p:nvPr/>
          </p:nvSpPr>
          <p:spPr>
            <a:xfrm>
              <a:off x="9878" y="5906"/>
              <a:ext cx="3287" cy="54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思源黑体 CN Light" panose="020B0300000000000000" charset="-122"/>
                </a:rPr>
                <a:t>张劲松</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思源黑体 CN Light" panose="020B0300000000000000" charset="-122"/>
              </a:endParaRPr>
            </a:p>
          </p:txBody>
        </p:sp>
      </p:grpSp>
      <p:sp>
        <p:nvSpPr>
          <p:cNvPr id="8" name="文本框 7"/>
          <p:cNvSpPr txBox="1"/>
          <p:nvPr/>
        </p:nvSpPr>
        <p:spPr>
          <a:xfrm>
            <a:off x="474345" y="2740025"/>
            <a:ext cx="11243310"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a:ln>
                  <a:noFill/>
                </a:ln>
                <a:solidFill>
                  <a:srgbClr val="235893"/>
                </a:solidFill>
                <a:effectLst/>
                <a:uLnTx/>
                <a:uFillTx/>
                <a:latin typeface="方正小标宋简体" panose="02010601030101010101" charset="-122"/>
                <a:ea typeface="方正小标宋简体" panose="02010601030101010101" charset="-122"/>
                <a:cs typeface="方正小标宋简体" panose="02010601030101010101" charset="-122"/>
              </a:rPr>
              <a:t>“1366”</a:t>
            </a:r>
            <a:r>
              <a:rPr kumimoji="0" lang="zh-CN" altLang="zh-CN" sz="4800" b="1" i="0" u="none" strike="noStrike" kern="1200" cap="none" spc="0" normalizeH="0" baseline="0" noProof="0">
                <a:ln>
                  <a:noFill/>
                </a:ln>
                <a:solidFill>
                  <a:srgbClr val="235893"/>
                </a:solidFill>
                <a:effectLst/>
                <a:uLnTx/>
                <a:uFillTx/>
                <a:latin typeface="方正小标宋简体" panose="02010601030101010101" charset="-122"/>
                <a:ea typeface="方正小标宋简体" panose="02010601030101010101" charset="-122"/>
                <a:cs typeface="方正小标宋简体" panose="02010601030101010101" charset="-122"/>
              </a:rPr>
              <a:t>评建工程</a:t>
            </a:r>
            <a:r>
              <a:rPr kumimoji="0" lang="en-US" altLang="zh-CN" sz="4800" b="1" i="0" u="none" strike="noStrike" kern="1200" cap="none" spc="0" normalizeH="0" baseline="0" noProof="0">
                <a:ln>
                  <a:noFill/>
                </a:ln>
                <a:solidFill>
                  <a:srgbClr val="235893"/>
                </a:solidFill>
                <a:effectLst/>
                <a:uLnTx/>
                <a:uFillTx/>
                <a:latin typeface="方正小标宋简体" panose="02010601030101010101" charset="-122"/>
                <a:ea typeface="方正小标宋简体" panose="02010601030101010101" charset="-122"/>
                <a:cs typeface="方正小标宋简体" panose="02010601030101010101" charset="-122"/>
              </a:rPr>
              <a:t> </a:t>
            </a:r>
            <a:r>
              <a:rPr kumimoji="0" lang="zh-CN" altLang="zh-CN" sz="4800" b="1" i="0" u="none" strike="noStrike" kern="1200" cap="none" spc="0" normalizeH="0" baseline="0" noProof="0">
                <a:ln>
                  <a:noFill/>
                </a:ln>
                <a:solidFill>
                  <a:srgbClr val="235893"/>
                </a:solidFill>
                <a:effectLst/>
                <a:uLnTx/>
                <a:uFillTx/>
                <a:latin typeface="方正小标宋简体" panose="02010601030101010101" charset="-122"/>
                <a:ea typeface="方正小标宋简体" panose="02010601030101010101" charset="-122"/>
                <a:cs typeface="方正小标宋简体" panose="02010601030101010101" charset="-122"/>
              </a:rPr>
              <a:t>之</a:t>
            </a:r>
            <a:r>
              <a:rPr kumimoji="0" lang="en-US" altLang="zh-CN" sz="4800" b="1" i="0" u="none" strike="noStrike" kern="1200" cap="none" spc="0" normalizeH="0" baseline="0" noProof="0">
                <a:ln>
                  <a:noFill/>
                </a:ln>
                <a:solidFill>
                  <a:srgbClr val="51889F"/>
                </a:solidFill>
                <a:effectLst/>
                <a:uLnTx/>
                <a:uFillTx/>
                <a:latin typeface="方正小标宋简体" panose="02010601030101010101" charset="-122"/>
                <a:ea typeface="方正小标宋简体" panose="02010601030101010101" charset="-122"/>
                <a:cs typeface="方正小标宋简体" panose="02010601030101010101" charset="-122"/>
              </a:rPr>
              <a:t> </a:t>
            </a:r>
            <a:r>
              <a:rPr kumimoji="0" lang="zh-CN" altLang="en-US" sz="4800" b="1" i="0" spc="50" baseline="0" noProof="0">
                <a:ln>
                  <a:noFill/>
                </a:ln>
                <a:solidFill>
                  <a:srgbClr val="FF0000"/>
                </a:solidFill>
                <a:effectLst/>
                <a:uLnTx/>
                <a:uFillTx/>
                <a:latin typeface="方正小标宋简体" panose="02010601030101010101" charset="-122"/>
                <a:ea typeface="方正小标宋简体" panose="02010601030101010101" charset="-122"/>
                <a:cs typeface="方正小标宋简体" panose="02010601030101010101" charset="-122"/>
              </a:rPr>
              <a:t>九说活动</a:t>
            </a:r>
            <a:endParaRPr kumimoji="0" lang="zh-CN" altLang="en-US" sz="4800" b="1" i="0" spc="50" baseline="0" noProof="0">
              <a:ln>
                <a:noFill/>
              </a:ln>
              <a:solidFill>
                <a:srgbClr val="FF0000"/>
              </a:solidFill>
              <a:effectLst/>
              <a:uLnTx/>
              <a:uFillTx/>
              <a:latin typeface="方正小标宋简体" panose="02010601030101010101" charset="-122"/>
              <a:ea typeface="方正小标宋简体" panose="02010601030101010101" charset="-122"/>
              <a:cs typeface="方正小标宋简体" panose="02010601030101010101" charset="-122"/>
            </a:endParaRPr>
          </a:p>
        </p:txBody>
      </p:sp>
      <p:pic>
        <p:nvPicPr>
          <p:cNvPr id="6" name="图片 5" descr="校徽（反白）"/>
          <p:cNvPicPr>
            <a:picLocks noChangeAspect="1"/>
          </p:cNvPicPr>
          <p:nvPr/>
        </p:nvPicPr>
        <p:blipFill>
          <a:blip r:embed="rId1"/>
          <a:stretch>
            <a:fillRect/>
          </a:stretch>
        </p:blipFill>
        <p:spPr>
          <a:xfrm>
            <a:off x="4888865" y="120015"/>
            <a:ext cx="2414270" cy="224091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500"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500"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3" presetClass="entr" presetSubtype="10" fill="hold" grpId="0" nodeType="afterEffect">
                                  <p:stCondLst>
                                    <p:cond delay="0"/>
                                  </p:stCondLst>
                                  <p:childTnLst>
                                    <p:set>
                                      <p:cBhvr>
                                        <p:cTn id="18" dur="500"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500"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2" fill="hold" nodeType="withEffect">
                                  <p:stCondLst>
                                    <p:cond delay="0"/>
                                  </p:stCondLst>
                                  <p:childTnLst>
                                    <p:set>
                                      <p:cBhvr>
                                        <p:cTn id="25" dur="500" fill="hold">
                                          <p:stCondLst>
                                            <p:cond delay="0"/>
                                          </p:stCondLst>
                                        </p:cTn>
                                        <p:tgtEl>
                                          <p:spTgt spid="30"/>
                                        </p:tgtEl>
                                        <p:attrNameLst>
                                          <p:attrName>style.visibility</p:attrName>
                                        </p:attrNameLst>
                                      </p:cBhvr>
                                      <p:to>
                                        <p:strVal val="visible"/>
                                      </p:to>
                                    </p:set>
                                    <p:animEffect transition="in" filter="wipe(righ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3400" y="1102951"/>
            <a:ext cx="11126788"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bwMode="auto">
          <a:xfrm>
            <a:off x="8159318" y="4035853"/>
            <a:ext cx="3588921" cy="85864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12" name="矩形 111"/>
          <p:cNvSpPr/>
          <p:nvPr/>
        </p:nvSpPr>
        <p:spPr>
          <a:xfrm>
            <a:off x="635" y="417830"/>
            <a:ext cx="1219073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 (</a:t>
            </a:r>
            <a:r>
              <a:rPr lang="zh-CN" altLang="en-US" sz="3600" b="1" dirty="0" smtClean="0">
                <a:solidFill>
                  <a:schemeClr val="bg1"/>
                </a:solidFill>
                <a:latin typeface="微软雅黑" panose="020B0503020204020204" pitchFamily="34" charset="-122"/>
                <a:ea typeface="微软雅黑" panose="020B0503020204020204" pitchFamily="34" charset="-122"/>
              </a:rPr>
              <a:t>三</a:t>
            </a:r>
            <a:r>
              <a:rPr lang="en-US" altLang="zh-CN" sz="3600" b="1" dirty="0" smtClean="0">
                <a:solidFill>
                  <a:schemeClr val="bg1"/>
                </a:solidFill>
                <a:latin typeface="微软雅黑" panose="020B0503020204020204" pitchFamily="34" charset="-122"/>
                <a:ea typeface="微软雅黑" panose="020B0503020204020204" pitchFamily="34" charset="-122"/>
              </a:rPr>
              <a:t>)  </a:t>
            </a:r>
            <a:r>
              <a:rPr lang="zh-CN" altLang="en-US" sz="3600" b="1" dirty="0" smtClean="0">
                <a:solidFill>
                  <a:schemeClr val="bg1"/>
                </a:solidFill>
                <a:latin typeface="微软雅黑" panose="020B0503020204020204" pitchFamily="34" charset="-122"/>
                <a:ea typeface="微软雅黑" panose="020B0503020204020204" pitchFamily="34" charset="-122"/>
              </a:rPr>
              <a:t>教 学 管 理</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113" name="矩形 112"/>
          <p:cNvSpPr/>
          <p:nvPr/>
        </p:nvSpPr>
        <p:spPr>
          <a:xfrm>
            <a:off x="485376" y="1357012"/>
            <a:ext cx="4579620" cy="645160"/>
          </a:xfrm>
          <a:prstGeom prst="rect">
            <a:avLst/>
          </a:prstGeom>
        </p:spPr>
        <p:txBody>
          <a:bodyPr wrap="none">
            <a:spAutoFit/>
          </a:bodyPr>
          <a:lstStyle/>
          <a:p>
            <a:pPr lvl="0"/>
            <a:r>
              <a:rPr lang="en-US"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1</a:t>
            </a:r>
            <a:r>
              <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r>
              <a:rPr lang="zh-CN" altLang="zh-CN" sz="36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教学管理重心下移</a:t>
            </a:r>
            <a:endParaRPr lang="zh-CN" altLang="zh-CN" sz="36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4289095" y="2544505"/>
            <a:ext cx="3681711" cy="829945"/>
          </a:xfrm>
          <a:prstGeom prst="rect">
            <a:avLst/>
          </a:prstGeom>
        </p:spPr>
        <p:txBody>
          <a:bodyPr wrap="square">
            <a:spAutoFit/>
          </a:bodyPr>
          <a:lstStyle/>
          <a:p>
            <a:pPr>
              <a:lnSpc>
                <a:spcPct val="150000"/>
              </a:lnSpc>
            </a:pPr>
            <a:r>
              <a:rPr lang="zh-CN" altLang="zh-CN" sz="3200" b="1" dirty="0">
                <a:solidFill>
                  <a:schemeClr val="accent1"/>
                </a:solidFill>
                <a:latin typeface="微软雅黑" panose="020B0503020204020204" pitchFamily="34" charset="-122"/>
                <a:ea typeface="微软雅黑" panose="020B0503020204020204" pitchFamily="34" charset="-122"/>
              </a:rPr>
              <a:t>学校管理</a:t>
            </a:r>
            <a:r>
              <a:rPr lang="zh-CN" altLang="zh-CN" sz="3200" b="1" dirty="0" smtClean="0">
                <a:solidFill>
                  <a:schemeClr val="accent1"/>
                </a:solidFill>
                <a:latin typeface="微软雅黑" panose="020B0503020204020204" pitchFamily="34" charset="-122"/>
                <a:ea typeface="微软雅黑" panose="020B0503020204020204" pitchFamily="34" charset="-122"/>
              </a:rPr>
              <a:t>部门</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2" name="圆角矩形 1"/>
          <p:cNvSpPr/>
          <p:nvPr/>
        </p:nvSpPr>
        <p:spPr bwMode="auto">
          <a:xfrm>
            <a:off x="363697" y="4035853"/>
            <a:ext cx="3588921" cy="85864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4" name="矩形 3"/>
          <p:cNvSpPr/>
          <p:nvPr/>
        </p:nvSpPr>
        <p:spPr>
          <a:xfrm>
            <a:off x="418366" y="4172787"/>
            <a:ext cx="2621280" cy="583565"/>
          </a:xfrm>
          <a:prstGeom prst="rect">
            <a:avLst/>
          </a:prstGeom>
        </p:spPr>
        <p:txBody>
          <a:bodyPr wrap="none">
            <a:spAutoFit/>
          </a:bodyPr>
          <a:lstStyle/>
          <a:p>
            <a:r>
              <a:rPr lang="zh-CN" altLang="zh-CN" sz="3200" b="1" dirty="0">
                <a:solidFill>
                  <a:schemeClr val="bg1"/>
                </a:solidFill>
                <a:latin typeface="微软雅黑" panose="020B0503020204020204" pitchFamily="34" charset="-122"/>
                <a:ea typeface="微软雅黑" panose="020B0503020204020204" pitchFamily="34" charset="-122"/>
              </a:rPr>
              <a:t>宏观管理为主</a:t>
            </a:r>
            <a:endParaRPr lang="zh-CN" altLang="en-US" sz="3200" dirty="0">
              <a:solidFill>
                <a:schemeClr val="bg1"/>
              </a:solidFill>
            </a:endParaRPr>
          </a:p>
        </p:txBody>
      </p:sp>
      <p:sp>
        <p:nvSpPr>
          <p:cNvPr id="6" name="矩形 5"/>
          <p:cNvSpPr/>
          <p:nvPr/>
        </p:nvSpPr>
        <p:spPr>
          <a:xfrm>
            <a:off x="8189192" y="4172786"/>
            <a:ext cx="2621280" cy="583565"/>
          </a:xfrm>
          <a:prstGeom prst="rect">
            <a:avLst/>
          </a:prstGeom>
        </p:spPr>
        <p:txBody>
          <a:bodyPr wrap="none">
            <a:spAutoFit/>
          </a:bodyPr>
          <a:lstStyle/>
          <a:p>
            <a:r>
              <a:rPr lang="zh-CN" altLang="zh-CN" sz="3200" b="1" dirty="0">
                <a:solidFill>
                  <a:schemeClr val="bg1"/>
                </a:solidFill>
                <a:latin typeface="微软雅黑" panose="020B0503020204020204" pitchFamily="34" charset="-122"/>
                <a:ea typeface="微软雅黑" panose="020B0503020204020204" pitchFamily="34" charset="-122"/>
              </a:rPr>
              <a:t>检查监督为主</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4259221" y="4035853"/>
            <a:ext cx="3588921" cy="85864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 name="矩形 4"/>
          <p:cNvSpPr/>
          <p:nvPr/>
        </p:nvSpPr>
        <p:spPr>
          <a:xfrm>
            <a:off x="4289095" y="4176130"/>
            <a:ext cx="2621280" cy="583565"/>
          </a:xfrm>
          <a:prstGeom prst="rect">
            <a:avLst/>
          </a:prstGeom>
        </p:spPr>
        <p:txBody>
          <a:bodyPr wrap="none">
            <a:spAutoFit/>
          </a:bodyPr>
          <a:lstStyle/>
          <a:p>
            <a:r>
              <a:rPr lang="zh-CN" altLang="zh-CN" sz="3200" b="1" dirty="0">
                <a:solidFill>
                  <a:schemeClr val="bg1"/>
                </a:solidFill>
                <a:latin typeface="微软雅黑" panose="020B0503020204020204" pitchFamily="34" charset="-122"/>
                <a:ea typeface="微软雅黑" panose="020B0503020204020204" pitchFamily="34" charset="-122"/>
              </a:rPr>
              <a:t>服务保障为主</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a:endCxn id="2" idx="0"/>
          </p:cNvCxnSpPr>
          <p:nvPr/>
        </p:nvCxnSpPr>
        <p:spPr>
          <a:xfrm flipH="1">
            <a:off x="2158158" y="3200400"/>
            <a:ext cx="2317199" cy="835453"/>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11" idx="0"/>
          </p:cNvCxnSpPr>
          <p:nvPr/>
        </p:nvCxnSpPr>
        <p:spPr>
          <a:xfrm>
            <a:off x="6053681" y="3352801"/>
            <a:ext cx="1" cy="683053"/>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2" idx="0"/>
          </p:cNvCxnSpPr>
          <p:nvPr/>
        </p:nvCxnSpPr>
        <p:spPr>
          <a:xfrm flipH="1" flipV="1">
            <a:off x="7597698" y="3200400"/>
            <a:ext cx="2356081" cy="835453"/>
          </a:xfrm>
          <a:prstGeom prst="line">
            <a:avLst/>
          </a:prstGeom>
          <a:ln w="3492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5" y="417830"/>
            <a:ext cx="12192635"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2</a:t>
            </a:r>
            <a:r>
              <a:rPr lang="zh-CN" altLang="en-US" sz="3600" b="1" dirty="0" smtClean="0">
                <a:solidFill>
                  <a:schemeClr val="bg1"/>
                </a:solidFill>
                <a:latin typeface="微软雅黑" panose="020B0503020204020204" pitchFamily="34" charset="-122"/>
                <a:ea typeface="微软雅黑" panose="020B0503020204020204" pitchFamily="34" charset="-122"/>
              </a:rPr>
              <a:t>、</a:t>
            </a:r>
            <a:r>
              <a:rPr lang="zh-CN" altLang="zh-CN" sz="3600" b="1" dirty="0">
                <a:solidFill>
                  <a:schemeClr val="bg1"/>
                </a:solidFill>
                <a:latin typeface="微软雅黑" panose="020B0503020204020204" pitchFamily="34" charset="-122"/>
                <a:ea typeface="微软雅黑" panose="020B0503020204020204" pitchFamily="34" charset="-122"/>
              </a:rPr>
              <a:t>教学单位要建立健全教学规章制度</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218186" y="2209183"/>
            <a:ext cx="9754613" cy="2584450"/>
          </a:xfrm>
          <a:prstGeom prst="rect">
            <a:avLst/>
          </a:prstGeom>
        </p:spPr>
        <p:txBody>
          <a:bodyPr wrap="square">
            <a:spAutoFit/>
          </a:bodyPr>
          <a:lstStyle/>
          <a:p>
            <a:pPr>
              <a:lnSpc>
                <a:spcPct val="150000"/>
              </a:lnSpc>
            </a:pPr>
            <a:r>
              <a:rPr lang="zh-CN" altLang="zh-CN" sz="3600" b="1" dirty="0">
                <a:solidFill>
                  <a:schemeClr val="accent1"/>
                </a:solidFill>
                <a:latin typeface="微软雅黑" panose="020B0503020204020204" pitchFamily="34" charset="-122"/>
                <a:ea typeface="微软雅黑" panose="020B0503020204020204" pitchFamily="34" charset="-122"/>
              </a:rPr>
              <a:t>靠制度保证教学运行的稳定</a:t>
            </a:r>
            <a:endParaRPr lang="en-US" altLang="zh-CN" sz="36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3600" b="1" dirty="0">
                <a:solidFill>
                  <a:schemeClr val="accent1"/>
                </a:solidFill>
                <a:latin typeface="微软雅黑" panose="020B0503020204020204" pitchFamily="34" charset="-122"/>
                <a:ea typeface="微软雅黑" panose="020B0503020204020204" pitchFamily="34" charset="-122"/>
              </a:rPr>
              <a:t>靠制度保证教学质量的稳定和</a:t>
            </a:r>
            <a:r>
              <a:rPr lang="zh-CN" altLang="zh-CN" sz="3600" b="1" dirty="0" smtClean="0">
                <a:solidFill>
                  <a:schemeClr val="accent1"/>
                </a:solidFill>
                <a:latin typeface="微软雅黑" panose="020B0503020204020204" pitchFamily="34" charset="-122"/>
                <a:ea typeface="微软雅黑" panose="020B0503020204020204" pitchFamily="34" charset="-122"/>
              </a:rPr>
              <a:t>提高</a:t>
            </a:r>
            <a:r>
              <a:rPr lang="zh-CN" altLang="en-US" sz="3600" b="1" dirty="0" smtClean="0">
                <a:solidFill>
                  <a:schemeClr val="accent1"/>
                </a:solidFill>
                <a:latin typeface="微软雅黑" panose="020B0503020204020204" pitchFamily="34" charset="-122"/>
                <a:ea typeface="微软雅黑" panose="020B0503020204020204" pitchFamily="34" charset="-122"/>
              </a:rPr>
              <a:t>制度要备案，要公布</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6563" y="3690501"/>
            <a:ext cx="11747157" cy="2676525"/>
          </a:xfrm>
          <a:prstGeom prst="rect">
            <a:avLst/>
          </a:prstGeom>
        </p:spPr>
        <p:txBody>
          <a:bodyPr wrap="square">
            <a:spAutoFit/>
          </a:bodyPr>
          <a:lstStyle/>
          <a:p>
            <a:pPr>
              <a:lnSpc>
                <a:spcPct val="150000"/>
              </a:lnSpc>
            </a:pPr>
            <a:r>
              <a:rPr lang="en-US" altLang="zh-CN" sz="2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zh-CN" altLang="zh-CN" sz="2800" b="1" dirty="0" smtClean="0">
                <a:solidFill>
                  <a:schemeClr val="accent1"/>
                </a:solidFill>
                <a:latin typeface="微软雅黑" panose="020B0503020204020204" pitchFamily="34" charset="-122"/>
                <a:ea typeface="微软雅黑" panose="020B0503020204020204" pitchFamily="34" charset="-122"/>
              </a:rPr>
              <a:t>教学</a:t>
            </a:r>
            <a:r>
              <a:rPr lang="zh-CN" altLang="zh-CN" sz="2800" b="1" dirty="0">
                <a:solidFill>
                  <a:schemeClr val="accent1"/>
                </a:solidFill>
                <a:latin typeface="微软雅黑" panose="020B0503020204020204" pitchFamily="34" charset="-122"/>
                <a:ea typeface="微软雅黑" panose="020B0503020204020204" pitchFamily="34" charset="-122"/>
              </a:rPr>
              <a:t>计划的内容由学院负责审核，并对其科学性、合理性、可行性负责，学校不再进行审核</a:t>
            </a:r>
            <a:r>
              <a:rPr lang="zh-CN" altLang="zh-CN" sz="2800" b="1" dirty="0" smtClean="0">
                <a:solidFill>
                  <a:schemeClr val="accent1"/>
                </a:solidFill>
                <a:latin typeface="微软雅黑" panose="020B0503020204020204" pitchFamily="34" charset="-122"/>
                <a:ea typeface="微软雅黑" panose="020B0503020204020204" pitchFamily="34" charset="-122"/>
              </a:rPr>
              <a:t>；</a:t>
            </a:r>
            <a:endParaRPr lang="en-US" altLang="zh-CN" sz="28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en-US" altLang="zh-CN" sz="2800" b="1" dirty="0" smtClean="0">
                <a:solidFill>
                  <a:schemeClr val="accent1"/>
                </a:solidFill>
                <a:latin typeface="微软雅黑" panose="020B0503020204020204" pitchFamily="34" charset="-122"/>
                <a:ea typeface="微软雅黑" panose="020B0503020204020204" pitchFamily="34" charset="-122"/>
              </a:rPr>
              <a:t>      </a:t>
            </a:r>
            <a:r>
              <a:rPr lang="zh-CN" altLang="zh-CN" sz="2800" b="1" dirty="0" smtClean="0">
                <a:solidFill>
                  <a:schemeClr val="accent1"/>
                </a:solidFill>
                <a:latin typeface="微软雅黑" panose="020B0503020204020204" pitchFamily="34" charset="-122"/>
                <a:ea typeface="微软雅黑" panose="020B0503020204020204" pitchFamily="34" charset="-122"/>
              </a:rPr>
              <a:t>选修课</a:t>
            </a:r>
            <a:r>
              <a:rPr lang="zh-CN" altLang="zh-CN" sz="2800" b="1" dirty="0">
                <a:solidFill>
                  <a:schemeClr val="accent1"/>
                </a:solidFill>
                <a:latin typeface="微软雅黑" panose="020B0503020204020204" pitchFamily="34" charset="-122"/>
                <a:ea typeface="微软雅黑" panose="020B0503020204020204" pitchFamily="34" charset="-122"/>
              </a:rPr>
              <a:t>内容调整，由</a:t>
            </a:r>
            <a:r>
              <a:rPr lang="zh-CN" altLang="zh-CN" sz="2800" b="1" dirty="0" smtClean="0">
                <a:solidFill>
                  <a:schemeClr val="accent1"/>
                </a:solidFill>
                <a:latin typeface="微软雅黑" panose="020B0503020204020204" pitchFamily="34" charset="-122"/>
                <a:ea typeface="微软雅黑" panose="020B0503020204020204" pitchFamily="34" charset="-122"/>
              </a:rPr>
              <a:t>所在</a:t>
            </a:r>
            <a:r>
              <a:rPr lang="zh-CN" altLang="en-US" sz="2800" b="1" dirty="0">
                <a:solidFill>
                  <a:schemeClr val="accent1"/>
                </a:solidFill>
                <a:latin typeface="微软雅黑" panose="020B0503020204020204" pitchFamily="34" charset="-122"/>
                <a:ea typeface="微软雅黑" panose="020B0503020204020204" pitchFamily="34" charset="-122"/>
              </a:rPr>
              <a:t>二级</a:t>
            </a:r>
            <a:r>
              <a:rPr lang="zh-CN" altLang="zh-CN" sz="2800" b="1" dirty="0" smtClean="0">
                <a:solidFill>
                  <a:schemeClr val="accent1"/>
                </a:solidFill>
                <a:latin typeface="微软雅黑" panose="020B0503020204020204" pitchFamily="34" charset="-122"/>
                <a:ea typeface="微软雅黑" panose="020B0503020204020204" pitchFamily="34" charset="-122"/>
              </a:rPr>
              <a:t>学院</a:t>
            </a:r>
            <a:r>
              <a:rPr lang="zh-CN" altLang="zh-CN" sz="2800" b="1" dirty="0">
                <a:solidFill>
                  <a:schemeClr val="accent1"/>
                </a:solidFill>
                <a:latin typeface="微软雅黑" panose="020B0503020204020204" pitchFamily="34" charset="-122"/>
                <a:ea typeface="微软雅黑" panose="020B0503020204020204" pitchFamily="34" charset="-122"/>
              </a:rPr>
              <a:t>负责，不需学校审批，但必须向学校职能部门备案。</a:t>
            </a:r>
            <a:endParaRPr lang="zh-CN" altLang="zh-CN" sz="2800" b="1" dirty="0">
              <a:solidFill>
                <a:schemeClr val="accent1"/>
              </a:solidFill>
              <a:latin typeface="微软雅黑" panose="020B0503020204020204" pitchFamily="34" charset="-122"/>
              <a:ea typeface="微软雅黑" panose="020B0503020204020204" pitchFamily="34" charset="-122"/>
            </a:endParaRPr>
          </a:p>
        </p:txBody>
      </p:sp>
      <p:sp>
        <p:nvSpPr>
          <p:cNvPr id="5" name="矩形 4"/>
          <p:cNvSpPr/>
          <p:nvPr/>
        </p:nvSpPr>
        <p:spPr>
          <a:xfrm>
            <a:off x="0" y="417830"/>
            <a:ext cx="12191365" cy="645160"/>
          </a:xfrm>
          <a:prstGeom prst="rect">
            <a:avLst/>
          </a:prstGeom>
          <a:solidFill>
            <a:schemeClr val="accent1">
              <a:lumMod val="75000"/>
            </a:schemeClr>
          </a:solidFill>
        </p:spPr>
        <p:txBody>
          <a:bodyPr wrap="square">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rPr>
              <a:t>  3</a:t>
            </a:r>
            <a:r>
              <a:rPr lang="zh-CN" altLang="en-US" sz="3600" b="1" dirty="0" smtClean="0">
                <a:solidFill>
                  <a:schemeClr val="bg1"/>
                </a:solidFill>
                <a:latin typeface="微软雅黑" panose="020B0503020204020204" pitchFamily="34" charset="-122"/>
                <a:ea typeface="微软雅黑" panose="020B0503020204020204" pitchFamily="34" charset="-122"/>
              </a:rPr>
              <a:t>、</a:t>
            </a:r>
            <a:r>
              <a:rPr lang="zh-CN" altLang="zh-CN" sz="3600" b="1" dirty="0">
                <a:solidFill>
                  <a:schemeClr val="bg1"/>
                </a:solidFill>
                <a:latin typeface="微软雅黑" panose="020B0503020204020204" pitchFamily="34" charset="-122"/>
                <a:ea typeface="微软雅黑" panose="020B0503020204020204" pitchFamily="34" charset="-122"/>
              </a:rPr>
              <a:t>培养方案管理</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bwMode="auto">
          <a:xfrm>
            <a:off x="346237" y="1794724"/>
            <a:ext cx="2453268" cy="1609493"/>
          </a:xfrm>
          <a:prstGeom prst="roundRect">
            <a:avLst/>
          </a:prstGeom>
          <a:solidFill>
            <a:schemeClr val="bg1"/>
          </a:solidFill>
          <a:ln>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scene3d>
              <a:camera prst="orthographicFront"/>
              <a:lightRig rig="threePt" dir="t"/>
            </a:scene3d>
          </a:bodyPr>
          <a:lstStyle/>
          <a:p>
            <a:pPr algn="ctr" defTabSz="914400" fontAlgn="base">
              <a:spcBef>
                <a:spcPct val="0"/>
              </a:spcBef>
              <a:spcAft>
                <a:spcPct val="0"/>
              </a:spcAft>
            </a:pPr>
            <a:endParaRPr lang="zh-CN" altLang="en-US" sz="2200" dirty="0" smtClean="0">
              <a:solidFill>
                <a:schemeClr val="tx1"/>
              </a:solidFill>
              <a:effectLst>
                <a:outerShdw blurRad="38100" dist="19050" dir="2700000" algn="tl" rotWithShape="0">
                  <a:schemeClr val="dk1">
                    <a:alpha val="40000"/>
                  </a:schemeClr>
                </a:outerShdw>
              </a:effectLst>
            </a:endParaRPr>
          </a:p>
        </p:txBody>
      </p:sp>
      <p:sp>
        <p:nvSpPr>
          <p:cNvPr id="8" name="右箭头 7"/>
          <p:cNvSpPr/>
          <p:nvPr/>
        </p:nvSpPr>
        <p:spPr bwMode="auto">
          <a:xfrm>
            <a:off x="2786169" y="2318156"/>
            <a:ext cx="581528" cy="58617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scene3d>
              <a:camera prst="orthographicFront"/>
              <a:lightRig rig="threePt" dir="t"/>
            </a:scene3d>
          </a:bodyPr>
          <a:lstStyle/>
          <a:p>
            <a:pPr algn="ctr" defTabSz="914400" fontAlgn="base">
              <a:spcBef>
                <a:spcPct val="0"/>
              </a:spcBef>
              <a:spcAft>
                <a:spcPct val="0"/>
              </a:spcAft>
            </a:pPr>
            <a:endParaRPr lang="zh-CN" altLang="en-US" sz="2200" dirty="0" smtClean="0">
              <a:solidFill>
                <a:schemeClr val="accent1"/>
              </a:solidFill>
              <a:effectLst>
                <a:outerShdw blurRad="38100" dist="25400" dir="5400000" algn="ctr" rotWithShape="0">
                  <a:srgbClr val="6E747A">
                    <a:alpha val="43000"/>
                  </a:srgbClr>
                </a:outerShdw>
              </a:effectLst>
            </a:endParaRPr>
          </a:p>
        </p:txBody>
      </p:sp>
      <p:sp>
        <p:nvSpPr>
          <p:cNvPr id="9" name="圆角矩形 8"/>
          <p:cNvSpPr/>
          <p:nvPr/>
        </p:nvSpPr>
        <p:spPr bwMode="auto">
          <a:xfrm>
            <a:off x="3356903" y="1806946"/>
            <a:ext cx="2453268" cy="1609493"/>
          </a:xfrm>
          <a:prstGeom prst="roundRect">
            <a:avLst/>
          </a:prstGeom>
          <a:solidFill>
            <a:schemeClr val="bg1"/>
          </a:solidFill>
          <a:ln>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0" name="右箭头 9"/>
          <p:cNvSpPr/>
          <p:nvPr/>
        </p:nvSpPr>
        <p:spPr bwMode="auto">
          <a:xfrm>
            <a:off x="5833832" y="2312580"/>
            <a:ext cx="581528" cy="58617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scene3d>
              <a:camera prst="orthographicFront"/>
              <a:lightRig rig="threePt" dir="t"/>
            </a:scene3d>
          </a:bodyPr>
          <a:lstStyle/>
          <a:p>
            <a:pPr algn="ctr" defTabSz="914400" fontAlgn="base">
              <a:spcBef>
                <a:spcPct val="0"/>
              </a:spcBef>
              <a:spcAft>
                <a:spcPct val="0"/>
              </a:spcAft>
            </a:pPr>
            <a:endParaRPr lang="zh-CN" altLang="en-US" sz="2200" dirty="0" smtClean="0">
              <a:solidFill>
                <a:schemeClr val="accent1"/>
              </a:solidFill>
              <a:effectLst>
                <a:outerShdw blurRad="38100" dist="25400" dir="5400000" algn="ctr" rotWithShape="0">
                  <a:srgbClr val="6E747A">
                    <a:alpha val="43000"/>
                  </a:srgbClr>
                </a:outerShdw>
              </a:effectLst>
            </a:endParaRPr>
          </a:p>
        </p:txBody>
      </p:sp>
      <p:sp>
        <p:nvSpPr>
          <p:cNvPr id="11" name="圆角矩形 10"/>
          <p:cNvSpPr/>
          <p:nvPr/>
        </p:nvSpPr>
        <p:spPr bwMode="auto">
          <a:xfrm>
            <a:off x="6403296" y="1806480"/>
            <a:ext cx="2453268" cy="1609493"/>
          </a:xfrm>
          <a:prstGeom prst="roundRect">
            <a:avLst/>
          </a:prstGeom>
          <a:solidFill>
            <a:schemeClr val="bg1"/>
          </a:solidFill>
          <a:ln>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2" name="右箭头 11"/>
          <p:cNvSpPr/>
          <p:nvPr/>
        </p:nvSpPr>
        <p:spPr bwMode="auto">
          <a:xfrm>
            <a:off x="8868628" y="2306073"/>
            <a:ext cx="581528" cy="58617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3" name="圆角矩形 12"/>
          <p:cNvSpPr/>
          <p:nvPr/>
        </p:nvSpPr>
        <p:spPr bwMode="auto">
          <a:xfrm>
            <a:off x="9450157" y="1807424"/>
            <a:ext cx="2453268" cy="1609493"/>
          </a:xfrm>
          <a:prstGeom prst="roundRect">
            <a:avLst/>
          </a:prstGeom>
          <a:solidFill>
            <a:schemeClr val="bg1"/>
          </a:solidFill>
          <a:ln>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5" name="矩形 14"/>
          <p:cNvSpPr/>
          <p:nvPr/>
        </p:nvSpPr>
        <p:spPr>
          <a:xfrm>
            <a:off x="910247" y="2246993"/>
            <a:ext cx="1325880" cy="645160"/>
          </a:xfrm>
          <a:prstGeom prst="rect">
            <a:avLst/>
          </a:prstGeom>
        </p:spPr>
        <p:txBody>
          <a:bodyPr wrap="none">
            <a:spAutoFit/>
          </a:bodyPr>
          <a:lstStyle/>
          <a:p>
            <a:r>
              <a:rPr lang="zh-CN" altLang="zh-CN" b="1" dirty="0">
                <a:solidFill>
                  <a:schemeClr val="accent1"/>
                </a:solidFill>
                <a:latin typeface="微软雅黑" panose="020B0503020204020204" pitchFamily="34" charset="-122"/>
                <a:ea typeface="微软雅黑" panose="020B0503020204020204" pitchFamily="34" charset="-122"/>
              </a:rPr>
              <a:t>专业</a:t>
            </a:r>
            <a:r>
              <a:rPr lang="zh-CN" altLang="zh-CN" b="1" dirty="0" smtClean="0">
                <a:solidFill>
                  <a:schemeClr val="accent1"/>
                </a:solidFill>
                <a:latin typeface="微软雅黑" panose="020B0503020204020204" pitchFamily="34" charset="-122"/>
                <a:ea typeface="微软雅黑" panose="020B0503020204020204" pitchFamily="34" charset="-122"/>
              </a:rPr>
              <a:t>学院提</a:t>
            </a:r>
            <a:endParaRPr lang="en-US" altLang="zh-CN" b="1" dirty="0" smtClean="0">
              <a:solidFill>
                <a:schemeClr val="accent1"/>
              </a:solidFill>
              <a:latin typeface="微软雅黑" panose="020B0503020204020204" pitchFamily="34" charset="-122"/>
              <a:ea typeface="微软雅黑" panose="020B0503020204020204" pitchFamily="34" charset="-122"/>
            </a:endParaRPr>
          </a:p>
          <a:p>
            <a:r>
              <a:rPr lang="zh-CN" altLang="zh-CN" b="1" dirty="0" smtClean="0">
                <a:solidFill>
                  <a:schemeClr val="accent1"/>
                </a:solidFill>
                <a:latin typeface="微软雅黑" panose="020B0503020204020204" pitchFamily="34" charset="-122"/>
                <a:ea typeface="微软雅黑" panose="020B0503020204020204" pitchFamily="34" charset="-122"/>
              </a:rPr>
              <a:t>出</a:t>
            </a:r>
            <a:r>
              <a:rPr lang="zh-CN" altLang="zh-CN" b="1" dirty="0">
                <a:solidFill>
                  <a:schemeClr val="accent1"/>
                </a:solidFill>
                <a:latin typeface="微软雅黑" panose="020B0503020204020204" pitchFamily="34" charset="-122"/>
                <a:ea typeface="微软雅黑" panose="020B0503020204020204" pitchFamily="34" charset="-122"/>
              </a:rPr>
              <a:t>培养方案</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6" name="矩形 15"/>
          <p:cNvSpPr/>
          <p:nvPr/>
        </p:nvSpPr>
        <p:spPr>
          <a:xfrm>
            <a:off x="3937423" y="2247162"/>
            <a:ext cx="1325880" cy="645160"/>
          </a:xfrm>
          <a:prstGeom prst="rect">
            <a:avLst/>
          </a:prstGeom>
        </p:spPr>
        <p:txBody>
          <a:bodyPr wrap="none">
            <a:spAutoFit/>
          </a:bodyPr>
          <a:lstStyle/>
          <a:p>
            <a:r>
              <a:rPr lang="zh-CN" altLang="zh-CN" b="1" dirty="0">
                <a:solidFill>
                  <a:schemeClr val="accent1"/>
                </a:solidFill>
                <a:latin typeface="微软雅黑" panose="020B0503020204020204" pitchFamily="34" charset="-122"/>
                <a:ea typeface="微软雅黑" panose="020B0503020204020204" pitchFamily="34" charset="-122"/>
              </a:rPr>
              <a:t>教学指导</a:t>
            </a:r>
            <a:r>
              <a:rPr lang="zh-CN" altLang="zh-CN" b="1" dirty="0" smtClean="0">
                <a:solidFill>
                  <a:schemeClr val="accent1"/>
                </a:solidFill>
                <a:latin typeface="微软雅黑" panose="020B0503020204020204" pitchFamily="34" charset="-122"/>
                <a:ea typeface="微软雅黑" panose="020B0503020204020204" pitchFamily="34" charset="-122"/>
              </a:rPr>
              <a:t>分</a:t>
            </a:r>
            <a:endParaRPr lang="en-US" altLang="zh-CN" b="1" dirty="0" smtClean="0">
              <a:solidFill>
                <a:schemeClr val="accent1"/>
              </a:solidFill>
              <a:latin typeface="微软雅黑" panose="020B0503020204020204" pitchFamily="34" charset="-122"/>
              <a:ea typeface="微软雅黑" panose="020B0503020204020204" pitchFamily="34" charset="-122"/>
            </a:endParaRPr>
          </a:p>
          <a:p>
            <a:r>
              <a:rPr lang="zh-CN" altLang="zh-CN" b="1" dirty="0" smtClean="0">
                <a:solidFill>
                  <a:schemeClr val="accent1"/>
                </a:solidFill>
                <a:latin typeface="微软雅黑" panose="020B0503020204020204" pitchFamily="34" charset="-122"/>
                <a:ea typeface="微软雅黑" panose="020B0503020204020204" pitchFamily="34" charset="-122"/>
              </a:rPr>
              <a:t>委员会</a:t>
            </a:r>
            <a:r>
              <a:rPr lang="zh-CN" altLang="zh-CN" b="1" dirty="0">
                <a:solidFill>
                  <a:schemeClr val="accent1"/>
                </a:solidFill>
                <a:latin typeface="微软雅黑" panose="020B0503020204020204" pitchFamily="34" charset="-122"/>
                <a:ea typeface="微软雅黑" panose="020B0503020204020204" pitchFamily="34" charset="-122"/>
              </a:rPr>
              <a:t>审查</a:t>
            </a:r>
            <a:endParaRPr lang="zh-CN" altLang="en-US" dirty="0"/>
          </a:p>
        </p:txBody>
      </p:sp>
      <p:sp>
        <p:nvSpPr>
          <p:cNvPr id="17" name="矩形 16"/>
          <p:cNvSpPr/>
          <p:nvPr/>
        </p:nvSpPr>
        <p:spPr>
          <a:xfrm>
            <a:off x="6659245" y="2247265"/>
            <a:ext cx="1941195" cy="645160"/>
          </a:xfrm>
          <a:prstGeom prst="rect">
            <a:avLst/>
          </a:prstGeom>
        </p:spPr>
        <p:txBody>
          <a:bodyPr wrap="square">
            <a:spAutoFit/>
          </a:bodyPr>
          <a:lstStyle/>
          <a:p>
            <a:r>
              <a:rPr lang="zh-CN" altLang="zh-CN" b="1" dirty="0">
                <a:solidFill>
                  <a:schemeClr val="accent1"/>
                </a:solidFill>
                <a:latin typeface="微软雅黑" panose="020B0503020204020204" pitchFamily="34" charset="-122"/>
                <a:ea typeface="微软雅黑" panose="020B0503020204020204" pitchFamily="34" charset="-122"/>
              </a:rPr>
              <a:t>校职能</a:t>
            </a:r>
            <a:r>
              <a:rPr lang="zh-CN" altLang="zh-CN" b="1" dirty="0" smtClean="0">
                <a:solidFill>
                  <a:schemeClr val="accent1"/>
                </a:solidFill>
                <a:latin typeface="微软雅黑" panose="020B0503020204020204" pitchFamily="34" charset="-122"/>
                <a:ea typeface="微软雅黑" panose="020B0503020204020204" pitchFamily="34" charset="-122"/>
              </a:rPr>
              <a:t>部门进行</a:t>
            </a:r>
            <a:r>
              <a:rPr lang="zh-CN" altLang="zh-CN" b="1" dirty="0">
                <a:solidFill>
                  <a:schemeClr val="accent1"/>
                </a:solidFill>
                <a:latin typeface="微软雅黑" panose="020B0503020204020204" pitchFamily="34" charset="-122"/>
                <a:ea typeface="微软雅黑" panose="020B0503020204020204" pitchFamily="34" charset="-122"/>
              </a:rPr>
              <a:t>形式</a:t>
            </a:r>
            <a:r>
              <a:rPr lang="zh-CN" altLang="zh-CN" b="1" dirty="0" smtClean="0">
                <a:solidFill>
                  <a:schemeClr val="accent1"/>
                </a:solidFill>
                <a:latin typeface="微软雅黑" panose="020B0503020204020204" pitchFamily="34" charset="-122"/>
                <a:ea typeface="微软雅黑" panose="020B0503020204020204" pitchFamily="34" charset="-122"/>
              </a:rPr>
              <a:t>审核</a:t>
            </a:r>
            <a:endParaRPr lang="zh-CN" altLang="en-US" dirty="0"/>
          </a:p>
        </p:txBody>
      </p:sp>
      <p:sp>
        <p:nvSpPr>
          <p:cNvPr id="18" name="矩形 17"/>
          <p:cNvSpPr/>
          <p:nvPr/>
        </p:nvSpPr>
        <p:spPr>
          <a:xfrm>
            <a:off x="9524524" y="2190169"/>
            <a:ext cx="2364059" cy="645160"/>
          </a:xfrm>
          <a:prstGeom prst="rect">
            <a:avLst/>
          </a:prstGeom>
        </p:spPr>
        <p:txBody>
          <a:bodyPr wrap="square">
            <a:spAutoFit/>
          </a:bodyPr>
          <a:lstStyle/>
          <a:p>
            <a:r>
              <a:rPr lang="zh-CN" altLang="zh-CN" b="1" dirty="0">
                <a:solidFill>
                  <a:schemeClr val="accent1"/>
                </a:solidFill>
                <a:latin typeface="微软雅黑" panose="020B0503020204020204" pitchFamily="34" charset="-122"/>
                <a:ea typeface="微软雅黑" panose="020B0503020204020204" pitchFamily="34" charset="-122"/>
              </a:rPr>
              <a:t>校教学</a:t>
            </a:r>
            <a:r>
              <a:rPr lang="zh-CN" altLang="zh-CN" b="1" dirty="0" smtClean="0">
                <a:solidFill>
                  <a:schemeClr val="accent1"/>
                </a:solidFill>
                <a:latin typeface="微软雅黑" panose="020B0503020204020204" pitchFamily="34" charset="-122"/>
                <a:ea typeface="微软雅黑" panose="020B0503020204020204" pitchFamily="34" charset="-122"/>
              </a:rPr>
              <a:t>指导</a:t>
            </a:r>
            <a:endParaRPr lang="en-US" altLang="zh-CN" b="1" dirty="0" smtClean="0">
              <a:solidFill>
                <a:schemeClr val="accent1"/>
              </a:solidFill>
              <a:latin typeface="微软雅黑" panose="020B0503020204020204" pitchFamily="34" charset="-122"/>
              <a:ea typeface="微软雅黑" panose="020B0503020204020204" pitchFamily="34" charset="-122"/>
            </a:endParaRPr>
          </a:p>
          <a:p>
            <a:r>
              <a:rPr lang="zh-CN" altLang="zh-CN" b="1" dirty="0" smtClean="0">
                <a:solidFill>
                  <a:schemeClr val="accent1"/>
                </a:solidFill>
                <a:latin typeface="微软雅黑" panose="020B0503020204020204" pitchFamily="34" charset="-122"/>
                <a:ea typeface="微软雅黑" panose="020B0503020204020204" pitchFamily="34" charset="-122"/>
              </a:rPr>
              <a:t>委员会审核</a:t>
            </a:r>
            <a:endParaRPr lang="zh-CN" altLang="en-US" dirty="0"/>
          </a:p>
        </p:txBody>
      </p:sp>
    </p:spTree>
  </p:cSld>
  <p:clrMapOvr>
    <a:masterClrMapping/>
  </p:clrMapOvr>
  <p:transition spd="slow">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0010" y="4413525"/>
            <a:ext cx="10557785" cy="2030095"/>
          </a:xfrm>
          <a:prstGeom prst="rect">
            <a:avLst/>
          </a:prstGeom>
        </p:spPr>
        <p:txBody>
          <a:bodyPr wrap="square">
            <a:spAutoFit/>
          </a:bodyPr>
          <a:lstStyle/>
          <a:p>
            <a:pPr>
              <a:lnSpc>
                <a:spcPct val="150000"/>
              </a:lnSpc>
            </a:pPr>
            <a:r>
              <a:rPr lang="zh-CN" altLang="zh-CN" sz="2800" dirty="0" smtClean="0">
                <a:solidFill>
                  <a:schemeClr val="bg1"/>
                </a:solidFill>
                <a:latin typeface="微软雅黑" panose="020B0503020204020204" pitchFamily="34" charset="-122"/>
                <a:ea typeface="微软雅黑" panose="020B0503020204020204" pitchFamily="34" charset="-122"/>
              </a:rPr>
              <a:t> </a:t>
            </a:r>
            <a:r>
              <a:rPr lang="zh-CN" altLang="zh-CN" sz="2800" b="1" dirty="0" smtClean="0">
                <a:solidFill>
                  <a:schemeClr val="accent1"/>
                </a:solidFill>
                <a:latin typeface="微软雅黑" panose="020B0503020204020204" pitchFamily="34" charset="-122"/>
                <a:ea typeface="微软雅黑" panose="020B0503020204020204" pitchFamily="34" charset="-122"/>
              </a:rPr>
              <a:t>“开课单位”负责制定课程大纲，安排开课老师，开展教研和课程建设，组织考试和批改试卷</a:t>
            </a:r>
            <a:r>
              <a:rPr lang="zh-CN" altLang="en-US" sz="2800" b="1" dirty="0" smtClean="0">
                <a:solidFill>
                  <a:schemeClr val="accent1"/>
                </a:solidFill>
                <a:latin typeface="微软雅黑" panose="020B0503020204020204" pitchFamily="34" charset="-122"/>
                <a:ea typeface="微软雅黑" panose="020B0503020204020204" pitchFamily="34" charset="-122"/>
              </a:rPr>
              <a:t>。</a:t>
            </a:r>
            <a:r>
              <a:rPr lang="zh-CN" altLang="zh-CN" sz="2800" b="1" dirty="0" smtClean="0">
                <a:solidFill>
                  <a:schemeClr val="accent1"/>
                </a:solidFill>
                <a:latin typeface="微软雅黑" panose="020B0503020204020204" pitchFamily="34" charset="-122"/>
                <a:ea typeface="微软雅黑" panose="020B0503020204020204" pitchFamily="34" charset="-122"/>
              </a:rPr>
              <a:t> “开课单位”对</a:t>
            </a:r>
            <a:r>
              <a:rPr lang="zh-CN" altLang="zh-CN" sz="2800" b="1" dirty="0">
                <a:solidFill>
                  <a:schemeClr val="accent1"/>
                </a:solidFill>
                <a:latin typeface="微软雅黑" panose="020B0503020204020204" pitchFamily="34" charset="-122"/>
                <a:ea typeface="微软雅黑" panose="020B0503020204020204" pitchFamily="34" charset="-122"/>
              </a:rPr>
              <a:t>课程的开出和质量负责</a:t>
            </a:r>
            <a:r>
              <a:rPr lang="zh-CN" altLang="zh-CN" sz="2800" b="1" dirty="0" smtClean="0">
                <a:solidFill>
                  <a:schemeClr val="accent1"/>
                </a:solidFill>
                <a:latin typeface="微软雅黑" panose="020B0503020204020204" pitchFamily="34" charset="-122"/>
                <a:ea typeface="微软雅黑" panose="020B0503020204020204" pitchFamily="34" charset="-122"/>
              </a:rPr>
              <a:t>。</a:t>
            </a:r>
            <a:endParaRPr lang="zh-CN" altLang="zh-CN" sz="28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35" y="417830"/>
            <a:ext cx="1219327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  4</a:t>
            </a:r>
            <a:r>
              <a:rPr lang="zh-CN" altLang="en-US" sz="3600" b="1" dirty="0" smtClean="0">
                <a:solidFill>
                  <a:schemeClr val="bg1"/>
                </a:solidFill>
                <a:latin typeface="微软雅黑" panose="020B0503020204020204" pitchFamily="34" charset="-122"/>
                <a:ea typeface="微软雅黑" panose="020B0503020204020204" pitchFamily="34" charset="-122"/>
              </a:rPr>
              <a:t>、</a:t>
            </a:r>
            <a:r>
              <a:rPr lang="zh-CN" altLang="zh-CN" sz="3600" b="1" dirty="0">
                <a:solidFill>
                  <a:schemeClr val="bg1"/>
                </a:solidFill>
                <a:latin typeface="微软雅黑" panose="020B0503020204020204" pitchFamily="34" charset="-122"/>
                <a:ea typeface="微软雅黑" panose="020B0503020204020204" pitchFamily="34" charset="-122"/>
              </a:rPr>
              <a:t>课程管理</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1234069" y="1475057"/>
          <a:ext cx="10095571" cy="2583985"/>
        </p:xfrm>
        <a:graphic>
          <a:graphicData uri="http://schemas.openxmlformats.org/drawingml/2006/table">
            <a:tbl>
              <a:tblPr firstRow="1" bandRow="1">
                <a:tableStyleId>{5C22544A-7EE6-4342-B048-85BDC9FD1C3A}</a:tableStyleId>
              </a:tblPr>
              <a:tblGrid>
                <a:gridCol w="1085384"/>
                <a:gridCol w="9010187"/>
              </a:tblGrid>
              <a:tr h="874064">
                <a:tc rowSpan="3">
                  <a:txBody>
                    <a:bodyPr/>
                    <a:lstStyle/>
                    <a:p>
                      <a:pPr algn="ctr"/>
                      <a:r>
                        <a:rPr lang="zh-CN" altLang="zh-CN" sz="3600" dirty="0" smtClean="0">
                          <a:solidFill>
                            <a:schemeClr val="tx1"/>
                          </a:solidFill>
                          <a:latin typeface="微软雅黑" panose="020B0503020204020204" pitchFamily="34" charset="-122"/>
                          <a:ea typeface="微软雅黑" panose="020B0503020204020204" pitchFamily="34" charset="-122"/>
                        </a:rPr>
                        <a:t>原</a:t>
                      </a:r>
                      <a:r>
                        <a:rPr lang="en-US" altLang="zh-CN" sz="3600" dirty="0" smtClean="0">
                          <a:solidFill>
                            <a:schemeClr val="tx1"/>
                          </a:solidFill>
                          <a:latin typeface="微软雅黑" panose="020B0503020204020204" pitchFamily="34" charset="-122"/>
                          <a:ea typeface="微软雅黑" panose="020B0503020204020204" pitchFamily="34" charset="-122"/>
                        </a:rPr>
                        <a:t>  </a:t>
                      </a:r>
                      <a:r>
                        <a:rPr lang="zh-CN" altLang="zh-CN" sz="3600" dirty="0" smtClean="0">
                          <a:solidFill>
                            <a:schemeClr val="tx1"/>
                          </a:solidFill>
                          <a:latin typeface="微软雅黑" panose="020B0503020204020204" pitchFamily="34" charset="-122"/>
                          <a:ea typeface="微软雅黑" panose="020B0503020204020204" pitchFamily="34" charset="-122"/>
                        </a:rPr>
                        <a:t>则</a:t>
                      </a:r>
                      <a:endParaRPr lang="zh-CN" altLang="en-US" sz="3600" dirty="0">
                        <a:solidFill>
                          <a:schemeClr val="tx1"/>
                        </a:solidFill>
                      </a:endParaRPr>
                    </a:p>
                  </a:txBody>
                  <a:tcPr marL="121920" marR="121920" vert="eaVert"/>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2400" b="1" dirty="0" smtClean="0">
                          <a:solidFill>
                            <a:schemeClr val="tx1"/>
                          </a:solidFill>
                          <a:latin typeface="微软雅黑" panose="020B0503020204020204" pitchFamily="34" charset="-122"/>
                          <a:ea typeface="微软雅黑" panose="020B0503020204020204" pitchFamily="34" charset="-122"/>
                        </a:rPr>
                        <a:t>有利于课程建设和提高授课质量</a:t>
                      </a:r>
                      <a:endParaRPr lang="en-US" altLang="zh-CN" sz="2400" b="1" dirty="0" smtClean="0">
                        <a:solidFill>
                          <a:schemeClr val="tx1"/>
                        </a:solidFill>
                        <a:latin typeface="微软雅黑" panose="020B0503020204020204" pitchFamily="34" charset="-122"/>
                        <a:ea typeface="微软雅黑" panose="020B0503020204020204" pitchFamily="34" charset="-122"/>
                      </a:endParaRPr>
                    </a:p>
                    <a:p>
                      <a:endParaRPr lang="zh-CN" altLang="en-US" sz="2400" dirty="0">
                        <a:solidFill>
                          <a:schemeClr val="tx1"/>
                        </a:solidFill>
                      </a:endParaRPr>
                    </a:p>
                  </a:txBody>
                  <a:tcPr marL="121920" marR="121920">
                    <a:solidFill>
                      <a:schemeClr val="accent1">
                        <a:lumMod val="20000"/>
                        <a:lumOff val="80000"/>
                      </a:schemeClr>
                    </a:solidFill>
                  </a:tcPr>
                </a:tc>
              </a:tr>
              <a:tr h="874064">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2400" b="1" dirty="0" smtClean="0">
                          <a:solidFill>
                            <a:schemeClr val="tx1"/>
                          </a:solidFill>
                          <a:latin typeface="微软雅黑" panose="020B0503020204020204" pitchFamily="34" charset="-122"/>
                          <a:ea typeface="微软雅黑" panose="020B0503020204020204" pitchFamily="34" charset="-122"/>
                        </a:rPr>
                        <a:t>有利于课程资源（包括人和物）发挥最大效用</a:t>
                      </a:r>
                      <a:endParaRPr lang="en-US" altLang="zh-CN" sz="2400" b="1" dirty="0" smtClean="0">
                        <a:solidFill>
                          <a:schemeClr val="tx1"/>
                        </a:solidFill>
                        <a:latin typeface="微软雅黑" panose="020B0503020204020204" pitchFamily="34" charset="-122"/>
                        <a:ea typeface="微软雅黑" panose="020B0503020204020204" pitchFamily="34" charset="-122"/>
                      </a:endParaRPr>
                    </a:p>
                  </a:txBody>
                  <a:tcPr marL="121920" marR="121920"/>
                </a:tc>
              </a:tr>
              <a:tr h="835857">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2400" b="1" dirty="0" smtClean="0">
                          <a:solidFill>
                            <a:schemeClr val="tx1"/>
                          </a:solidFill>
                          <a:latin typeface="微软雅黑" panose="020B0503020204020204" pitchFamily="34" charset="-122"/>
                          <a:ea typeface="微软雅黑" panose="020B0503020204020204" pitchFamily="34" charset="-122"/>
                        </a:rPr>
                        <a:t>有利于形成规模效益从而降低成本</a:t>
                      </a:r>
                      <a:endParaRPr lang="en-US" altLang="zh-CN" sz="2400" b="1" dirty="0" smtClean="0">
                        <a:solidFill>
                          <a:schemeClr val="tx1"/>
                        </a:solidFill>
                        <a:latin typeface="微软雅黑" panose="020B0503020204020204" pitchFamily="34" charset="-122"/>
                        <a:ea typeface="微软雅黑" panose="020B0503020204020204" pitchFamily="34" charset="-122"/>
                      </a:endParaRPr>
                    </a:p>
                  </a:txBody>
                  <a:tcPr marL="121920" marR="121920"/>
                </a:tc>
              </a:tr>
            </a:tbl>
          </a:graphicData>
        </a:graphic>
      </p:graphicFrame>
    </p:spTree>
  </p:cSld>
  <p:clrMapOvr>
    <a:masterClrMapping/>
  </p:clrMapOvr>
  <p:transition spd="slow">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1092" y="1251969"/>
            <a:ext cx="10445579" cy="3322955"/>
          </a:xfrm>
          <a:prstGeom prst="rect">
            <a:avLst/>
          </a:prstGeom>
        </p:spPr>
        <p:txBody>
          <a:bodyPr wrap="square">
            <a:spAutoFit/>
          </a:bodyPr>
          <a:lstStyle/>
          <a:p>
            <a:pPr>
              <a:lnSpc>
                <a:spcPct val="150000"/>
              </a:lnSpc>
            </a:pPr>
            <a:r>
              <a:rPr lang="en-US" altLang="zh-CN" sz="2800" b="1" dirty="0" smtClean="0">
                <a:solidFill>
                  <a:schemeClr val="accent1"/>
                </a:solidFill>
                <a:latin typeface="微软雅黑" panose="020B0503020204020204" pitchFamily="34" charset="-122"/>
                <a:ea typeface="微软雅黑" panose="020B0503020204020204" pitchFamily="34" charset="-122"/>
              </a:rPr>
              <a:t>       </a:t>
            </a:r>
            <a:r>
              <a:rPr lang="zh-CN" altLang="zh-CN" sz="2800" b="1" dirty="0" smtClean="0">
                <a:solidFill>
                  <a:schemeClr val="accent1"/>
                </a:solidFill>
                <a:latin typeface="微软雅黑" panose="020B0503020204020204" pitchFamily="34" charset="-122"/>
                <a:ea typeface="微软雅黑" panose="020B0503020204020204" pitchFamily="34" charset="-122"/>
              </a:rPr>
              <a:t>开课</a:t>
            </a:r>
            <a:r>
              <a:rPr lang="zh-CN" altLang="zh-CN" sz="2800" b="1" dirty="0">
                <a:solidFill>
                  <a:schemeClr val="accent1"/>
                </a:solidFill>
                <a:latin typeface="微软雅黑" panose="020B0503020204020204" pitchFamily="34" charset="-122"/>
                <a:ea typeface="微软雅黑" panose="020B0503020204020204" pitchFamily="34" charset="-122"/>
              </a:rPr>
              <a:t>单位要接受被开课单位的质量监督，对确有根据，开课单位派遣的教师不满足</a:t>
            </a:r>
            <a:r>
              <a:rPr lang="zh-CN" altLang="zh-CN" sz="2800" b="1" dirty="0" smtClean="0">
                <a:solidFill>
                  <a:schemeClr val="accent1"/>
                </a:solidFill>
                <a:latin typeface="微软雅黑" panose="020B0503020204020204" pitchFamily="34" charset="-122"/>
                <a:ea typeface="微软雅黑" panose="020B0503020204020204" pitchFamily="34" charset="-122"/>
              </a:rPr>
              <a:t>开课要求</a:t>
            </a:r>
            <a:r>
              <a:rPr lang="zh-CN" altLang="zh-CN" sz="2800" b="1" dirty="0">
                <a:solidFill>
                  <a:schemeClr val="accent1"/>
                </a:solidFill>
                <a:latin typeface="微软雅黑" panose="020B0503020204020204" pitchFamily="34" charset="-122"/>
                <a:ea typeface="微软雅黑" panose="020B0503020204020204" pitchFamily="34" charset="-122"/>
              </a:rPr>
              <a:t>的，允许被开课单位提出换人的要求，若仍解决不了问题，允许被开课单位自聘教师</a:t>
            </a:r>
            <a:r>
              <a:rPr lang="zh-CN" altLang="zh-CN" sz="2800" b="1" dirty="0" smtClean="0">
                <a:solidFill>
                  <a:schemeClr val="accent1"/>
                </a:solidFill>
                <a:latin typeface="微软雅黑" panose="020B0503020204020204" pitchFamily="34" charset="-122"/>
                <a:ea typeface="微软雅黑" panose="020B0503020204020204" pitchFamily="34" charset="-122"/>
              </a:rPr>
              <a:t>开课</a:t>
            </a:r>
            <a:r>
              <a:rPr lang="zh-CN" altLang="en-US" sz="2800" b="1" dirty="0" smtClean="0">
                <a:solidFill>
                  <a:schemeClr val="accent1"/>
                </a:solidFill>
                <a:latin typeface="微软雅黑" panose="020B0503020204020204" pitchFamily="34" charset="-122"/>
                <a:ea typeface="微软雅黑" panose="020B0503020204020204" pitchFamily="34" charset="-122"/>
              </a:rPr>
              <a:t>。</a:t>
            </a:r>
            <a:r>
              <a:rPr lang="zh-CN" altLang="zh-CN" sz="2800" b="1" dirty="0" smtClean="0">
                <a:solidFill>
                  <a:schemeClr val="accent1"/>
                </a:solidFill>
                <a:latin typeface="微软雅黑" panose="020B0503020204020204" pitchFamily="34" charset="-122"/>
                <a:ea typeface="微软雅黑" panose="020B0503020204020204" pitchFamily="34" charset="-122"/>
              </a:rPr>
              <a:t>自聘教师须按开课单位制定的课程大纲授课</a:t>
            </a:r>
            <a:r>
              <a:rPr lang="zh-CN" altLang="en-US" sz="2800" b="1" dirty="0" smtClean="0">
                <a:solidFill>
                  <a:schemeClr val="accent1"/>
                </a:solidFill>
                <a:latin typeface="微软雅黑" panose="020B0503020204020204" pitchFamily="34" charset="-122"/>
                <a:ea typeface="微软雅黑" panose="020B0503020204020204" pitchFamily="34" charset="-122"/>
              </a:rPr>
              <a:t>；</a:t>
            </a:r>
            <a:r>
              <a:rPr lang="zh-CN" altLang="zh-CN" sz="2800" b="1" dirty="0" smtClean="0">
                <a:solidFill>
                  <a:schemeClr val="accent1"/>
                </a:solidFill>
                <a:latin typeface="微软雅黑" panose="020B0503020204020204" pitchFamily="34" charset="-122"/>
                <a:ea typeface="微软雅黑" panose="020B0503020204020204" pitchFamily="34" charset="-122"/>
              </a:rPr>
              <a:t>授课班级参加开课单位组织的考试</a:t>
            </a:r>
            <a:r>
              <a:rPr lang="zh-CN" altLang="en-US" sz="2800" b="1" dirty="0" smtClean="0">
                <a:solidFill>
                  <a:schemeClr val="accent1"/>
                </a:solidFill>
                <a:latin typeface="微软雅黑" panose="020B0503020204020204" pitchFamily="34" charset="-122"/>
                <a:ea typeface="微软雅黑" panose="020B0503020204020204" pitchFamily="34" charset="-122"/>
              </a:rPr>
              <a:t>；</a:t>
            </a:r>
            <a:r>
              <a:rPr lang="zh-CN" altLang="zh-CN" sz="2800" b="1" dirty="0" smtClean="0">
                <a:solidFill>
                  <a:schemeClr val="accent1"/>
                </a:solidFill>
                <a:latin typeface="微软雅黑" panose="020B0503020204020204" pitchFamily="34" charset="-122"/>
                <a:ea typeface="微软雅黑" panose="020B0503020204020204" pitchFamily="34" charset="-122"/>
              </a:rPr>
              <a:t>自聘教师单位对课程的开出和质量负责。</a:t>
            </a:r>
            <a:endParaRPr lang="zh-CN" altLang="zh-CN"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1783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  5</a:t>
            </a:r>
            <a:r>
              <a:rPr lang="zh-CN" altLang="en-US" sz="3600" b="1" dirty="0" smtClean="0">
                <a:solidFill>
                  <a:schemeClr val="bg1"/>
                </a:solidFill>
                <a:latin typeface="微软雅黑" panose="020B0503020204020204" pitchFamily="34" charset="-122"/>
                <a:ea typeface="微软雅黑" panose="020B0503020204020204" pitchFamily="34" charset="-122"/>
              </a:rPr>
              <a:t>、</a:t>
            </a:r>
            <a:r>
              <a:rPr lang="zh-CN" altLang="zh-CN" sz="3600" b="1" dirty="0">
                <a:solidFill>
                  <a:schemeClr val="bg1"/>
                </a:solidFill>
                <a:latin typeface="微软雅黑" panose="020B0503020204020204" pitchFamily="34" charset="-122"/>
                <a:ea typeface="微软雅黑" panose="020B0503020204020204" pitchFamily="34" charset="-122"/>
              </a:rPr>
              <a:t>学生参加管理</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15715" y="1240790"/>
            <a:ext cx="4812665" cy="4985385"/>
          </a:xfrm>
          <a:prstGeom prst="rect">
            <a:avLst/>
          </a:prstGeom>
        </p:spPr>
      </p:pic>
    </p:spTree>
  </p:cSld>
  <p:clrMapOvr>
    <a:masterClrMapping/>
  </p:clrMapOvr>
  <p:transition spd="slow">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314"/>
          <p:cNvSpPr/>
          <p:nvPr/>
        </p:nvSpPr>
        <p:spPr bwMode="auto">
          <a:xfrm>
            <a:off x="3844933" y="2356532"/>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 name="Oval 1318"/>
          <p:cNvSpPr/>
          <p:nvPr/>
        </p:nvSpPr>
        <p:spPr bwMode="auto">
          <a:xfrm>
            <a:off x="2336338" y="251467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 name="Oval 1319"/>
          <p:cNvSpPr/>
          <p:nvPr/>
        </p:nvSpPr>
        <p:spPr bwMode="auto">
          <a:xfrm>
            <a:off x="3644294" y="2815545"/>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9" name="Oval 1320"/>
          <p:cNvSpPr/>
          <p:nvPr/>
        </p:nvSpPr>
        <p:spPr bwMode="auto">
          <a:xfrm>
            <a:off x="4107287" y="2175235"/>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0" name="Oval 1321"/>
          <p:cNvSpPr/>
          <p:nvPr/>
        </p:nvSpPr>
        <p:spPr bwMode="auto">
          <a:xfrm>
            <a:off x="2205153" y="1839652"/>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 name="Oval 1322"/>
          <p:cNvSpPr/>
          <p:nvPr/>
        </p:nvSpPr>
        <p:spPr bwMode="auto">
          <a:xfrm>
            <a:off x="7575885" y="150406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 name="Oval 1324"/>
          <p:cNvSpPr/>
          <p:nvPr/>
        </p:nvSpPr>
        <p:spPr bwMode="auto">
          <a:xfrm>
            <a:off x="6314228" y="193222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5" name="Oval 1325"/>
          <p:cNvSpPr/>
          <p:nvPr/>
        </p:nvSpPr>
        <p:spPr bwMode="auto">
          <a:xfrm>
            <a:off x="6808086" y="1361350"/>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6" name="Oval 1326"/>
          <p:cNvSpPr/>
          <p:nvPr/>
        </p:nvSpPr>
        <p:spPr bwMode="auto">
          <a:xfrm>
            <a:off x="6985568" y="1920656"/>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7" name="Oval 1327"/>
          <p:cNvSpPr/>
          <p:nvPr/>
        </p:nvSpPr>
        <p:spPr bwMode="auto">
          <a:xfrm>
            <a:off x="6796516" y="206337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8" name="Oval 1328"/>
          <p:cNvSpPr/>
          <p:nvPr/>
        </p:nvSpPr>
        <p:spPr bwMode="auto">
          <a:xfrm>
            <a:off x="4930381" y="460214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9" name="Oval 1329"/>
          <p:cNvSpPr/>
          <p:nvPr/>
        </p:nvSpPr>
        <p:spPr bwMode="auto">
          <a:xfrm>
            <a:off x="10164793" y="2927406"/>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0" name="Oval 1330"/>
          <p:cNvSpPr/>
          <p:nvPr/>
        </p:nvSpPr>
        <p:spPr bwMode="auto">
          <a:xfrm>
            <a:off x="10596922" y="2398957"/>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1" name="Oval 1331"/>
          <p:cNvSpPr/>
          <p:nvPr/>
        </p:nvSpPr>
        <p:spPr bwMode="auto">
          <a:xfrm>
            <a:off x="9813690" y="407687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2" name="Oval 1332"/>
          <p:cNvSpPr/>
          <p:nvPr/>
        </p:nvSpPr>
        <p:spPr bwMode="auto">
          <a:xfrm>
            <a:off x="11302989" y="5311207"/>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3" name="Oval 1333"/>
          <p:cNvSpPr/>
          <p:nvPr/>
        </p:nvSpPr>
        <p:spPr bwMode="auto">
          <a:xfrm>
            <a:off x="10932592" y="2221521"/>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4" name="Oval 1334"/>
          <p:cNvSpPr/>
          <p:nvPr/>
        </p:nvSpPr>
        <p:spPr bwMode="auto">
          <a:xfrm>
            <a:off x="11013617" y="2479961"/>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5" name="Oval 1335"/>
          <p:cNvSpPr/>
          <p:nvPr/>
        </p:nvSpPr>
        <p:spPr bwMode="auto">
          <a:xfrm>
            <a:off x="8069744" y="2892688"/>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26" name="Group 9"/>
          <p:cNvGrpSpPr/>
          <p:nvPr/>
        </p:nvGrpSpPr>
        <p:grpSpPr>
          <a:xfrm>
            <a:off x="2288436" y="1590734"/>
            <a:ext cx="8509529" cy="2800146"/>
            <a:chOff x="1067332" y="2443650"/>
            <a:chExt cx="5795198" cy="1907465"/>
          </a:xfrm>
          <a:solidFill>
            <a:srgbClr val="C9F0FF">
              <a:alpha val="89804"/>
            </a:srgbClr>
          </a:solidFill>
        </p:grpSpPr>
        <p:sp>
          <p:nvSpPr>
            <p:cNvPr id="27" name="Oval 1268"/>
            <p:cNvSpPr/>
            <p:nvPr/>
          </p:nvSpPr>
          <p:spPr bwMode="auto">
            <a:xfrm>
              <a:off x="1067332" y="274876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8" name="Oval 1264"/>
            <p:cNvSpPr/>
            <p:nvPr/>
          </p:nvSpPr>
          <p:spPr bwMode="auto">
            <a:xfrm>
              <a:off x="2239742" y="286407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9" name="Oval 1269"/>
            <p:cNvSpPr/>
            <p:nvPr/>
          </p:nvSpPr>
          <p:spPr bwMode="auto">
            <a:xfrm>
              <a:off x="1901814" y="25902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0" name="Oval 1270"/>
            <p:cNvSpPr/>
            <p:nvPr/>
          </p:nvSpPr>
          <p:spPr bwMode="auto">
            <a:xfrm>
              <a:off x="1614712" y="3172729"/>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1" name="Oval 1272"/>
            <p:cNvSpPr/>
            <p:nvPr/>
          </p:nvSpPr>
          <p:spPr bwMode="auto">
            <a:xfrm>
              <a:off x="3982820" y="2466847"/>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2" name="Oval 1308"/>
            <p:cNvSpPr/>
            <p:nvPr/>
          </p:nvSpPr>
          <p:spPr bwMode="auto">
            <a:xfrm>
              <a:off x="3649160" y="244365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3" name="Oval 1309"/>
            <p:cNvSpPr/>
            <p:nvPr/>
          </p:nvSpPr>
          <p:spPr bwMode="auto">
            <a:xfrm>
              <a:off x="6550015" y="33500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34" name="Oval 1310"/>
            <p:cNvSpPr/>
            <p:nvPr/>
          </p:nvSpPr>
          <p:spPr bwMode="auto">
            <a:xfrm>
              <a:off x="6139082" y="403860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grpSp>
      <p:sp>
        <p:nvSpPr>
          <p:cNvPr id="36" name="TextBox 35"/>
          <p:cNvSpPr txBox="1"/>
          <p:nvPr/>
        </p:nvSpPr>
        <p:spPr>
          <a:xfrm>
            <a:off x="3092524" y="2276468"/>
            <a:ext cx="8050640" cy="1322070"/>
          </a:xfrm>
          <a:prstGeom prst="rect">
            <a:avLst/>
          </a:prstGeom>
          <a:noFill/>
          <a:effectLst>
            <a:reflection blurRad="6350" stA="52000" endA="300" endPos="35000" dir="5400000" sy="-100000" algn="bl" rotWithShape="0"/>
          </a:effectLst>
        </p:spPr>
        <p:txBody>
          <a:bodyPr wrap="square" rtlCol="0">
            <a:spAutoFit/>
          </a:bodyPr>
          <a:lstStyle/>
          <a:p>
            <a:pPr lvl="0"/>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质量保证机制</a:t>
            </a:r>
            <a:endPar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par>
                                <p:cTn id="12" presetID="10" presetClass="entr" presetSubtype="0" fill="hold" grpId="0" nodeType="withEffect">
                                  <p:stCondLst>
                                    <p:cond delay="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10" presetClass="entr" presetSubtype="0" fill="hold" grpId="0" nodeType="withEffect">
                                  <p:stCondLst>
                                    <p:cond delay="1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childTnLst>
                                </p:cTn>
                              </p:par>
                              <p:par>
                                <p:cTn id="18" presetID="10" presetClass="entr" presetSubtype="0" fill="hold" grpId="0" nodeType="withEffect">
                                  <p:stCondLst>
                                    <p:cond delay="1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50"/>
                                        <p:tgtEl>
                                          <p:spTgt spid="9"/>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50"/>
                                        <p:tgtEl>
                                          <p:spTgt spid="11"/>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50"/>
                                        <p:tgtEl>
                                          <p:spTgt spid="14"/>
                                        </p:tgtEl>
                                      </p:cBhvr>
                                    </p:animEffect>
                                  </p:childTnLst>
                                </p:cTn>
                              </p:par>
                              <p:par>
                                <p:cTn id="30" presetID="10" presetClass="entr" presetSubtype="0" fill="hold" grpId="0" nodeType="withEffect">
                                  <p:stCondLst>
                                    <p:cond delay="35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50"/>
                                        <p:tgtEl>
                                          <p:spTgt spid="15"/>
                                        </p:tgtEl>
                                      </p:cBhvr>
                                    </p:animEffect>
                                  </p:childTnLst>
                                </p:cTn>
                              </p:par>
                              <p:par>
                                <p:cTn id="33" presetID="10" presetClass="entr" presetSubtype="0" fill="hold" grpId="0" nodeType="withEffect">
                                  <p:stCondLst>
                                    <p:cond delay="40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50"/>
                                        <p:tgtEl>
                                          <p:spTgt spid="16"/>
                                        </p:tgtEl>
                                      </p:cBhvr>
                                    </p:animEffect>
                                  </p:childTnLst>
                                </p:cTn>
                              </p:par>
                              <p:par>
                                <p:cTn id="36" presetID="10" presetClass="entr" presetSubtype="0" fill="hold" grpId="0" nodeType="withEffect">
                                  <p:stCondLst>
                                    <p:cond delay="4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50"/>
                                        <p:tgtEl>
                                          <p:spTgt spid="17"/>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250"/>
                                        <p:tgtEl>
                                          <p:spTgt spid="18"/>
                                        </p:tgtEl>
                                      </p:cBhvr>
                                    </p:animEffect>
                                  </p:childTnLst>
                                </p:cTn>
                              </p:par>
                              <p:par>
                                <p:cTn id="42" presetID="10" presetClass="entr" presetSubtype="0" fill="hold" grpId="0" nodeType="withEffect">
                                  <p:stCondLst>
                                    <p:cond delay="55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250"/>
                                        <p:tgtEl>
                                          <p:spTgt spid="19"/>
                                        </p:tgtEl>
                                      </p:cBhvr>
                                    </p:animEffect>
                                  </p:childTnLst>
                                </p:cTn>
                              </p:par>
                              <p:par>
                                <p:cTn id="45" presetID="10" presetClass="entr" presetSubtype="0" fill="hold" grpId="0" nodeType="withEffect">
                                  <p:stCondLst>
                                    <p:cond delay="60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50"/>
                                        <p:tgtEl>
                                          <p:spTgt spid="20"/>
                                        </p:tgtEl>
                                      </p:cBhvr>
                                    </p:animEffect>
                                  </p:childTnLst>
                                </p:cTn>
                              </p:par>
                              <p:par>
                                <p:cTn id="48" presetID="10" presetClass="entr" presetSubtype="0" fill="hold" grpId="0" nodeType="withEffect">
                                  <p:stCondLst>
                                    <p:cond delay="65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250"/>
                                        <p:tgtEl>
                                          <p:spTgt spid="21"/>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50"/>
                                        <p:tgtEl>
                                          <p:spTgt spid="22"/>
                                        </p:tgtEl>
                                      </p:cBhvr>
                                    </p:animEffect>
                                  </p:childTnLst>
                                </p:cTn>
                              </p:par>
                              <p:par>
                                <p:cTn id="54" presetID="10" presetClass="entr" presetSubtype="0" fill="hold" grpId="0" nodeType="withEffect">
                                  <p:stCondLst>
                                    <p:cond delay="80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50"/>
                                        <p:tgtEl>
                                          <p:spTgt spid="23"/>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50"/>
                                        <p:tgtEl>
                                          <p:spTgt spid="24"/>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3986" y="1209179"/>
            <a:ext cx="10584264" cy="4615815"/>
          </a:xfrm>
          <a:prstGeom prst="rect">
            <a:avLst/>
          </a:prstGeom>
        </p:spPr>
        <p:txBody>
          <a:bodyPr wrap="square">
            <a:spAutoFit/>
          </a:bodyPr>
          <a:lstStyle/>
          <a:p>
            <a:pPr>
              <a:lnSpc>
                <a:spcPct val="150000"/>
              </a:lnSpc>
            </a:pPr>
            <a:r>
              <a:rPr lang="zh-CN" altLang="zh-CN" sz="2800" b="1" dirty="0" smtClean="0">
                <a:solidFill>
                  <a:schemeClr val="accent1"/>
                </a:solidFill>
                <a:latin typeface="微软雅黑" panose="020B0503020204020204" pitchFamily="34" charset="-122"/>
                <a:ea typeface="微软雅黑" panose="020B0503020204020204" pitchFamily="34" charset="-122"/>
              </a:rPr>
              <a:t>如何</a:t>
            </a:r>
            <a:r>
              <a:rPr lang="zh-CN" altLang="zh-CN" sz="2800" b="1" dirty="0">
                <a:solidFill>
                  <a:schemeClr val="accent1"/>
                </a:solidFill>
                <a:latin typeface="微软雅黑" panose="020B0503020204020204" pitchFamily="34" charset="-122"/>
                <a:ea typeface="微软雅黑" panose="020B0503020204020204" pitchFamily="34" charset="-122"/>
              </a:rPr>
              <a:t>保证人——</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领导</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专家</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教师</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学生都能将质量意识落实到行动</a:t>
            </a:r>
            <a:r>
              <a:rPr lang="zh-CN" altLang="zh-CN" sz="28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en-US" altLang="zh-CN" sz="28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2800" b="1" dirty="0" smtClean="0">
                <a:solidFill>
                  <a:schemeClr val="accent1"/>
                </a:solidFill>
                <a:latin typeface="微软雅黑" panose="020B0503020204020204" pitchFamily="34" charset="-122"/>
                <a:ea typeface="微软雅黑" panose="020B0503020204020204" pitchFamily="34" charset="-122"/>
              </a:rPr>
              <a:t>如何</a:t>
            </a:r>
            <a:r>
              <a:rPr lang="zh-CN" altLang="zh-CN" sz="2800" b="1" dirty="0">
                <a:solidFill>
                  <a:schemeClr val="accent1"/>
                </a:solidFill>
                <a:latin typeface="微软雅黑" panose="020B0503020204020204" pitchFamily="34" charset="-122"/>
                <a:ea typeface="微软雅黑" panose="020B0503020204020204" pitchFamily="34" charset="-122"/>
              </a:rPr>
              <a:t>保证各级组织——</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职能处室</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教学单位</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专业（系、室）将提高教育教学质量作为首要任务</a:t>
            </a:r>
            <a:r>
              <a:rPr lang="zh-CN" altLang="zh-CN" sz="28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en-US" altLang="zh-CN" sz="28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nSpc>
                <a:spcPct val="150000"/>
              </a:lnSpc>
            </a:pPr>
            <a:r>
              <a:rPr lang="zh-CN" altLang="zh-CN" sz="2800" b="1" dirty="0" smtClean="0">
                <a:solidFill>
                  <a:schemeClr val="accent1"/>
                </a:solidFill>
                <a:latin typeface="微软雅黑" panose="020B0503020204020204" pitchFamily="34" charset="-122"/>
                <a:ea typeface="微软雅黑" panose="020B0503020204020204" pitchFamily="34" charset="-122"/>
              </a:rPr>
              <a:t>如</a:t>
            </a:r>
            <a:r>
              <a:rPr lang="zh-CN" altLang="en-US" sz="2800" b="1" dirty="0" smtClean="0">
                <a:solidFill>
                  <a:schemeClr val="accent1"/>
                </a:solidFill>
                <a:latin typeface="微软雅黑" panose="020B0503020204020204" pitchFamily="34" charset="-122"/>
                <a:ea typeface="微软雅黑" panose="020B0503020204020204" pitchFamily="34" charset="-122"/>
              </a:rPr>
              <a:t>何</a:t>
            </a:r>
            <a:r>
              <a:rPr lang="zh-CN" altLang="zh-CN" sz="2800" b="1" dirty="0" smtClean="0">
                <a:solidFill>
                  <a:schemeClr val="accent1"/>
                </a:solidFill>
                <a:latin typeface="微软雅黑" panose="020B0503020204020204" pitchFamily="34" charset="-122"/>
                <a:ea typeface="微软雅黑" panose="020B0503020204020204" pitchFamily="34" charset="-122"/>
              </a:rPr>
              <a:t>保证</a:t>
            </a:r>
            <a:r>
              <a:rPr lang="zh-CN" altLang="zh-CN" sz="2800" b="1" dirty="0">
                <a:solidFill>
                  <a:schemeClr val="accent1"/>
                </a:solidFill>
                <a:latin typeface="微软雅黑" panose="020B0503020204020204" pitchFamily="34" charset="-122"/>
                <a:ea typeface="微软雅黑" panose="020B0503020204020204" pitchFamily="34" charset="-122"/>
              </a:rPr>
              <a:t>教学过程——</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培养方案</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执行过程</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成绩评定等设计得科学合理，并得以有效落实</a:t>
            </a:r>
            <a:r>
              <a:rPr lang="zh-CN" altLang="zh-CN" sz="28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en-US" altLang="zh-CN" sz="28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nSpc>
                <a:spcPct val="150000"/>
              </a:lnSpc>
            </a:pPr>
            <a:r>
              <a:rPr lang="zh-CN" altLang="zh-CN" sz="2800" b="1" dirty="0" smtClean="0">
                <a:solidFill>
                  <a:schemeClr val="accent1"/>
                </a:solidFill>
                <a:latin typeface="微软雅黑" panose="020B0503020204020204" pitchFamily="34" charset="-122"/>
                <a:ea typeface="微软雅黑" panose="020B0503020204020204" pitchFamily="34" charset="-122"/>
              </a:rPr>
              <a:t>如</a:t>
            </a:r>
            <a:r>
              <a:rPr lang="zh-CN" altLang="en-US" sz="2800" b="1" dirty="0" smtClean="0">
                <a:solidFill>
                  <a:schemeClr val="accent1"/>
                </a:solidFill>
                <a:latin typeface="微软雅黑" panose="020B0503020204020204" pitchFamily="34" charset="-122"/>
                <a:ea typeface="微软雅黑" panose="020B0503020204020204" pitchFamily="34" charset="-122"/>
              </a:rPr>
              <a:t>何</a:t>
            </a:r>
            <a:r>
              <a:rPr lang="zh-CN" altLang="zh-CN" sz="2800" b="1" dirty="0" smtClean="0">
                <a:solidFill>
                  <a:schemeClr val="accent1"/>
                </a:solidFill>
                <a:latin typeface="微软雅黑" panose="020B0503020204020204" pitchFamily="34" charset="-122"/>
                <a:ea typeface="微软雅黑" panose="020B0503020204020204" pitchFamily="34" charset="-122"/>
              </a:rPr>
              <a:t>保证</a:t>
            </a:r>
            <a:r>
              <a:rPr lang="zh-CN" altLang="zh-CN" sz="2800" b="1" dirty="0">
                <a:solidFill>
                  <a:schemeClr val="accent1"/>
                </a:solidFill>
                <a:latin typeface="微软雅黑" panose="020B0503020204020204" pitchFamily="34" charset="-122"/>
                <a:ea typeface="微软雅黑" panose="020B0503020204020204" pitchFamily="34" charset="-122"/>
              </a:rPr>
              <a:t>教学环节——</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理论教学</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实践教学</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课外活动高质量地完成教育教学任务。</a:t>
            </a:r>
            <a:endPar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946509"/>
            <a:ext cx="12192000" cy="5398135"/>
          </a:xfrm>
          <a:prstGeom prst="rect">
            <a:avLst/>
          </a:prstGeom>
        </p:spPr>
      </p:pic>
      <p:sp>
        <p:nvSpPr>
          <p:cNvPr id="7" name="矩形 6"/>
          <p:cNvSpPr/>
          <p:nvPr/>
        </p:nvSpPr>
        <p:spPr>
          <a:xfrm>
            <a:off x="1510593" y="5362466"/>
            <a:ext cx="1097280" cy="368300"/>
          </a:xfrm>
          <a:prstGeom prst="rect">
            <a:avLst/>
          </a:prstGeom>
        </p:spPr>
        <p:txBody>
          <a:bodyPr wrap="none">
            <a:spAutoFit/>
          </a:bodyPr>
          <a:lstStyle/>
          <a:p>
            <a:r>
              <a:rPr lang="zh-CN" altLang="zh-CN" b="1" dirty="0">
                <a:solidFill>
                  <a:schemeClr val="bg1"/>
                </a:solidFill>
                <a:latin typeface="微软雅黑" panose="020B0503020204020204" pitchFamily="34" charset="-122"/>
                <a:ea typeface="微软雅黑" panose="020B0503020204020204" pitchFamily="34" charset="-122"/>
              </a:rPr>
              <a:t>质量标准</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536597" y="5362466"/>
            <a:ext cx="1783080" cy="368300"/>
          </a:xfrm>
          <a:prstGeom prst="rect">
            <a:avLst/>
          </a:prstGeom>
        </p:spPr>
        <p:txBody>
          <a:bodyPr wrap="none">
            <a:spAutoFit/>
          </a:bodyPr>
          <a:lstStyle/>
          <a:p>
            <a:r>
              <a:rPr lang="zh-CN" altLang="zh-CN" b="1" dirty="0">
                <a:solidFill>
                  <a:schemeClr val="bg1"/>
                </a:solidFill>
                <a:latin typeface="微软雅黑" panose="020B0503020204020204" pitchFamily="34" charset="-122"/>
                <a:ea typeface="微软雅黑" panose="020B0503020204020204" pitchFamily="34" charset="-122"/>
              </a:rPr>
              <a:t>发现问题的渠道</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8144344" y="5362466"/>
            <a:ext cx="1783080" cy="368300"/>
          </a:xfrm>
          <a:prstGeom prst="rect">
            <a:avLst/>
          </a:prstGeom>
        </p:spPr>
        <p:txBody>
          <a:bodyPr wrap="none">
            <a:spAutoFit/>
          </a:bodyPr>
          <a:lstStyle/>
          <a:p>
            <a:r>
              <a:rPr lang="zh-CN" altLang="zh-CN" b="1" dirty="0">
                <a:solidFill>
                  <a:schemeClr val="bg1"/>
                </a:solidFill>
                <a:latin typeface="微软雅黑" panose="020B0503020204020204" pitchFamily="34" charset="-122"/>
                <a:ea typeface="微软雅黑" panose="020B0503020204020204" pitchFamily="34" charset="-122"/>
              </a:rPr>
              <a:t>纠正偏差的办法</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908496" y="1224997"/>
            <a:ext cx="1765300" cy="829945"/>
          </a:xfrm>
          <a:prstGeom prst="rect">
            <a:avLst/>
          </a:prstGeom>
        </p:spPr>
        <p:txBody>
          <a:bodyPr wrap="none">
            <a:spAutoFit/>
          </a:bodyPr>
          <a:lstStyle/>
          <a:p>
            <a:r>
              <a:rPr lang="zh-CN" altLang="zh-CN" sz="4800" b="1" dirty="0" smtClean="0">
                <a:solidFill>
                  <a:schemeClr val="bg1"/>
                </a:solidFill>
                <a:latin typeface="微软雅黑" panose="020B0503020204020204" pitchFamily="34" charset="-122"/>
                <a:ea typeface="微软雅黑" panose="020B0503020204020204" pitchFamily="34" charset="-122"/>
              </a:rPr>
              <a:t>学</a:t>
            </a:r>
            <a:r>
              <a:rPr lang="en-US" altLang="zh-CN" sz="4800" b="1" dirty="0" smtClean="0">
                <a:solidFill>
                  <a:schemeClr val="bg1"/>
                </a:solidFill>
                <a:latin typeface="微软雅黑" panose="020B0503020204020204" pitchFamily="34" charset="-122"/>
                <a:ea typeface="微软雅黑" panose="020B0503020204020204" pitchFamily="34" charset="-122"/>
              </a:rPr>
              <a:t>  </a:t>
            </a:r>
            <a:r>
              <a:rPr lang="zh-CN" altLang="zh-CN" sz="4800" b="1" dirty="0" smtClean="0">
                <a:solidFill>
                  <a:schemeClr val="bg1"/>
                </a:solidFill>
                <a:latin typeface="微软雅黑" panose="020B0503020204020204" pitchFamily="34" charset="-122"/>
                <a:ea typeface="微软雅黑" panose="020B0503020204020204" pitchFamily="34" charset="-122"/>
              </a:rPr>
              <a:t>校</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331413" y="2584565"/>
            <a:ext cx="2621280" cy="829945"/>
          </a:xfrm>
          <a:prstGeom prst="rect">
            <a:avLst/>
          </a:prstGeom>
        </p:spPr>
        <p:txBody>
          <a:bodyPr wrap="none">
            <a:spAutoFit/>
          </a:bodyPr>
          <a:lstStyle/>
          <a:p>
            <a:r>
              <a:rPr lang="zh-CN" altLang="zh-CN" sz="4800" b="1" dirty="0">
                <a:solidFill>
                  <a:schemeClr val="bg1"/>
                </a:solidFill>
                <a:latin typeface="微软雅黑" panose="020B0503020204020204" pitchFamily="34" charset="-122"/>
                <a:ea typeface="微软雅黑" panose="020B0503020204020204" pitchFamily="34" charset="-122"/>
              </a:rPr>
              <a:t>教学单位</a:t>
            </a:r>
            <a:endParaRPr lang="zh-CN" altLang="en-US" sz="4800" dirty="0">
              <a:solidFill>
                <a:schemeClr val="bg1"/>
              </a:solidFill>
            </a:endParaRPr>
          </a:p>
        </p:txBody>
      </p:sp>
      <p:sp>
        <p:nvSpPr>
          <p:cNvPr id="12" name="矩形 11"/>
          <p:cNvSpPr/>
          <p:nvPr/>
        </p:nvSpPr>
        <p:spPr>
          <a:xfrm>
            <a:off x="4331415" y="3881744"/>
            <a:ext cx="2621280" cy="829945"/>
          </a:xfrm>
          <a:prstGeom prst="rect">
            <a:avLst/>
          </a:prstGeom>
        </p:spPr>
        <p:txBody>
          <a:bodyPr wrap="none">
            <a:spAutoFit/>
          </a:bodyPr>
          <a:lstStyle/>
          <a:p>
            <a:r>
              <a:rPr lang="zh-CN" altLang="zh-CN" sz="4800" b="1" dirty="0">
                <a:solidFill>
                  <a:schemeClr val="bg1"/>
                </a:solidFill>
                <a:latin typeface="微软雅黑" panose="020B0503020204020204" pitchFamily="34" charset="-122"/>
                <a:ea typeface="微软雅黑" panose="020B0503020204020204" pitchFamily="34" charset="-122"/>
              </a:rPr>
              <a:t>专业系室</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0" y="301625"/>
            <a:ext cx="12192000" cy="645160"/>
          </a:xfrm>
          <a:prstGeom prst="rect">
            <a:avLst/>
          </a:prstGeom>
          <a:solidFill>
            <a:schemeClr val="accent1">
              <a:lumMod val="75000"/>
            </a:schemeClr>
          </a:solidFill>
        </p:spPr>
        <p:txBody>
          <a:bodyPr wrap="square">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   </a:t>
            </a:r>
            <a:r>
              <a:rPr lang="zh-CN" altLang="zh-CN" sz="3600" b="1" dirty="0">
                <a:solidFill>
                  <a:schemeClr val="bg1"/>
                </a:solidFill>
                <a:latin typeface="微软雅黑" panose="020B0503020204020204" pitchFamily="34" charset="-122"/>
                <a:ea typeface="微软雅黑" panose="020B0503020204020204" pitchFamily="34" charset="-122"/>
              </a:rPr>
              <a:t>质量保证机制</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0185"/>
            <a:ext cx="12448540" cy="922020"/>
          </a:xfrm>
          <a:prstGeom prst="rect">
            <a:avLst/>
          </a:prstGeom>
          <a:solidFill>
            <a:schemeClr val="accent1">
              <a:lumMod val="75000"/>
            </a:schemeClr>
          </a:solidFill>
        </p:spPr>
        <p:txBody>
          <a:bodyPr wrap="square">
            <a:spAutoFit/>
          </a:bodyPr>
          <a:lstStyle/>
          <a:p>
            <a:pPr>
              <a:lnSpc>
                <a:spcPct val="150000"/>
              </a:lnSpc>
            </a:pPr>
            <a:r>
              <a:rPr lang="en-US" altLang="zh-CN" sz="3600" b="1" dirty="0">
                <a:solidFill>
                  <a:schemeClr val="bg1"/>
                </a:solidFill>
                <a:latin typeface="微软雅黑" panose="020B0503020204020204" pitchFamily="34" charset="-122"/>
                <a:ea typeface="微软雅黑" panose="020B0503020204020204" pitchFamily="34" charset="-122"/>
              </a:rPr>
              <a:t>  </a:t>
            </a:r>
            <a:r>
              <a:rPr lang="zh-CN" altLang="zh-CN" sz="3600" b="1" dirty="0">
                <a:solidFill>
                  <a:schemeClr val="bg1"/>
                </a:solidFill>
                <a:latin typeface="微软雅黑" panose="020B0503020204020204" pitchFamily="34" charset="-122"/>
                <a:ea typeface="微软雅黑" panose="020B0503020204020204" pitchFamily="34" charset="-122"/>
              </a:rPr>
              <a:t>学校</a:t>
            </a:r>
            <a:r>
              <a:rPr lang="zh-CN" altLang="zh-CN" sz="3600" b="1">
                <a:solidFill>
                  <a:schemeClr val="bg1"/>
                </a:solidFill>
                <a:latin typeface="微软雅黑" panose="020B0503020204020204" pitchFamily="34" charset="-122"/>
                <a:ea typeface="微软雅黑" panose="020B0503020204020204" pitchFamily="34" charset="-122"/>
              </a:rPr>
              <a:t>的</a:t>
            </a:r>
            <a:r>
              <a:rPr lang="zh-CN" altLang="zh-CN" sz="3600" b="1" smtClean="0">
                <a:solidFill>
                  <a:schemeClr val="bg1"/>
                </a:solidFill>
                <a:latin typeface="微软雅黑" panose="020B0503020204020204" pitchFamily="34" charset="-122"/>
                <a:ea typeface="微软雅黑" panose="020B0503020204020204" pitchFamily="34" charset="-122"/>
              </a:rPr>
              <a:t>质量保证</a:t>
            </a:r>
            <a:r>
              <a:rPr lang="zh-CN" altLang="en-US" sz="3600" b="1" smtClean="0">
                <a:solidFill>
                  <a:schemeClr val="bg1"/>
                </a:solidFill>
                <a:latin typeface="微软雅黑" panose="020B0503020204020204" pitchFamily="34" charset="-122"/>
                <a:ea typeface="微软雅黑" panose="020B0503020204020204" pitchFamily="34" charset="-122"/>
              </a:rPr>
              <a:t>措施</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graphicFrame>
        <p:nvGraphicFramePr>
          <p:cNvPr id="3" name="图示 2"/>
          <p:cNvGraphicFramePr/>
          <p:nvPr/>
        </p:nvGraphicFramePr>
        <p:xfrm>
          <a:off x="256674" y="1720515"/>
          <a:ext cx="11790947" cy="39102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0220" y="1295400"/>
            <a:ext cx="10998200" cy="426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5" y="388620"/>
            <a:ext cx="12192635" cy="922020"/>
          </a:xfrm>
          <a:prstGeom prst="rect">
            <a:avLst/>
          </a:prstGeom>
          <a:solidFill>
            <a:schemeClr val="accent1">
              <a:lumMod val="75000"/>
            </a:schemeClr>
          </a:solidFill>
        </p:spPr>
        <p:txBody>
          <a:bodyPr wrap="square">
            <a:spAutoFit/>
          </a:bodyPr>
          <a:lstStyle/>
          <a:p>
            <a:pPr>
              <a:lnSpc>
                <a:spcPct val="150000"/>
              </a:lnSpc>
            </a:pPr>
            <a:r>
              <a:rPr lang="en-US" altLang="zh-CN" sz="3600" b="1" dirty="0">
                <a:solidFill>
                  <a:schemeClr val="bg1"/>
                </a:solidFill>
                <a:latin typeface="微软雅黑" panose="020B0503020204020204" pitchFamily="34" charset="-122"/>
                <a:ea typeface="微软雅黑" panose="020B0503020204020204" pitchFamily="34" charset="-122"/>
              </a:rPr>
              <a:t>  </a:t>
            </a:r>
            <a:r>
              <a:rPr lang="zh-CN" altLang="zh-CN" sz="3600" b="1" dirty="0">
                <a:solidFill>
                  <a:schemeClr val="bg1"/>
                </a:solidFill>
                <a:latin typeface="微软雅黑" panose="020B0503020204020204" pitchFamily="34" charset="-122"/>
                <a:ea typeface="微软雅黑" panose="020B0503020204020204" pitchFamily="34" charset="-122"/>
              </a:rPr>
              <a:t>学校要完成以下工作</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aphicFrame>
        <p:nvGraphicFramePr>
          <p:cNvPr id="6" name="图示 5"/>
          <p:cNvGraphicFramePr/>
          <p:nvPr/>
        </p:nvGraphicFramePr>
        <p:xfrm>
          <a:off x="256674" y="1720515"/>
          <a:ext cx="11790947" cy="39102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学习思考与交流（指标）_00"/>
          <p:cNvPicPr>
            <a:picLocks noChangeAspect="1"/>
          </p:cNvPicPr>
          <p:nvPr/>
        </p:nvPicPr>
        <p:blipFill>
          <a:blip r:embed="rId1"/>
          <a:srcRect l="21005" t="8724" b="18918"/>
          <a:stretch>
            <a:fillRect/>
          </a:stretch>
        </p:blipFill>
        <p:spPr>
          <a:xfrm>
            <a:off x="0" y="0"/>
            <a:ext cx="12192000" cy="6858000"/>
          </a:xfrm>
          <a:prstGeom prst="rect">
            <a:avLst/>
          </a:prstGeom>
        </p:spPr>
      </p:pic>
      <p:pic>
        <p:nvPicPr>
          <p:cNvPr id="8" name="图片 7" descr="校徽（反白）"/>
          <p:cNvPicPr>
            <a:picLocks noChangeAspect="1"/>
          </p:cNvPicPr>
          <p:nvPr/>
        </p:nvPicPr>
        <p:blipFill>
          <a:blip r:embed="rId2"/>
          <a:stretch>
            <a:fillRect/>
          </a:stretch>
        </p:blipFill>
        <p:spPr>
          <a:xfrm>
            <a:off x="0" y="2170430"/>
            <a:ext cx="2414270" cy="2240915"/>
          </a:xfrm>
          <a:prstGeom prst="rect">
            <a:avLst/>
          </a:prstGeom>
        </p:spPr>
      </p:pic>
      <p:sp>
        <p:nvSpPr>
          <p:cNvPr id="9" name="文本框 8"/>
          <p:cNvSpPr txBox="1"/>
          <p:nvPr/>
        </p:nvSpPr>
        <p:spPr>
          <a:xfrm>
            <a:off x="2802890" y="2919730"/>
            <a:ext cx="7075805" cy="742315"/>
          </a:xfrm>
          <a:prstGeom prst="rect">
            <a:avLst/>
          </a:prstGeom>
          <a:noFill/>
        </p:spPr>
        <p:txBody>
          <a:bodyPr wrap="square" rtlCol="0">
            <a:spAutoFit/>
          </a:bodyPr>
          <a:lstStyle/>
          <a:p>
            <a:pPr algn="ctr" fontAlgn="auto">
              <a:lnSpc>
                <a:spcPts val="5080"/>
              </a:lnSpc>
            </a:pPr>
            <a:r>
              <a:rPr lang="en-US" altLang="zh-CN"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敬</a:t>
            </a:r>
            <a:r>
              <a:rPr lang="en-US" altLang="zh-CN"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请</a:t>
            </a:r>
            <a:r>
              <a:rPr lang="en-US" altLang="zh-CN"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rPr>
              <a:t>批  评  指</a:t>
            </a:r>
            <a:r>
              <a:rPr lang="en-US" altLang="zh-CN" sz="44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正！</a:t>
            </a:r>
            <a:endPar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endParaRPr>
          </a:p>
        </p:txBody>
      </p:sp>
      <p:sp>
        <p:nvSpPr>
          <p:cNvPr id="10" name="文本框 9"/>
          <p:cNvSpPr txBox="1"/>
          <p:nvPr/>
        </p:nvSpPr>
        <p:spPr>
          <a:xfrm>
            <a:off x="4524375" y="4533265"/>
            <a:ext cx="3822700" cy="398780"/>
          </a:xfrm>
          <a:prstGeom prst="rect">
            <a:avLst/>
          </a:prstGeom>
          <a:noFill/>
        </p:spPr>
        <p:txBody>
          <a:bodyPr wrap="square" rtlCol="0">
            <a:spAutoFit/>
          </a:bodyPr>
          <a:lstStyle/>
          <a:p>
            <a:r>
              <a:rPr lang="zh-CN" altLang="en-US" sz="2000">
                <a:solidFill>
                  <a:schemeClr val="bg2"/>
                </a:solidFill>
              </a:rPr>
              <a:t>教学质量监控与评估处</a:t>
            </a:r>
            <a:r>
              <a:rPr lang="en-US" altLang="zh-CN" sz="2000">
                <a:solidFill>
                  <a:schemeClr val="bg2"/>
                </a:solidFill>
              </a:rPr>
              <a:t>    </a:t>
            </a:r>
            <a:r>
              <a:rPr lang="zh-CN" altLang="zh-CN" sz="2000">
                <a:solidFill>
                  <a:schemeClr val="bg2"/>
                </a:solidFill>
              </a:rPr>
              <a:t>张劲松</a:t>
            </a:r>
            <a:endParaRPr lang="zh-CN" altLang="zh-CN" sz="2000">
              <a:solidFill>
                <a:schemeClr val="bg2"/>
              </a:solidFill>
            </a:endParaRPr>
          </a:p>
        </p:txBody>
      </p:sp>
      <p:grpSp>
        <p:nvGrpSpPr>
          <p:cNvPr id="5" name="组合 4"/>
          <p:cNvGrpSpPr/>
          <p:nvPr/>
        </p:nvGrpSpPr>
        <p:grpSpPr>
          <a:xfrm>
            <a:off x="412115" y="1306195"/>
            <a:ext cx="8703310" cy="741680"/>
            <a:chOff x="754" y="3127"/>
            <a:chExt cx="13706" cy="1168"/>
          </a:xfrm>
        </p:grpSpPr>
        <p:sp>
          <p:nvSpPr>
            <p:cNvPr id="2" name="文本框 1"/>
            <p:cNvSpPr txBox="1"/>
            <p:nvPr/>
          </p:nvSpPr>
          <p:spPr>
            <a:xfrm>
              <a:off x="754" y="3127"/>
              <a:ext cx="13706" cy="1169"/>
            </a:xfrm>
            <a:prstGeom prst="rect">
              <a:avLst/>
            </a:prstGeom>
            <a:noFill/>
          </p:spPr>
          <p:txBody>
            <a:bodyPr wrap="square" rtlCol="0">
              <a:spAutoFit/>
            </a:bodyPr>
            <a:lstStyle/>
            <a:p>
              <a:pPr fontAlgn="auto">
                <a:lnSpc>
                  <a:spcPts val="5080"/>
                </a:lnSpc>
              </a:pPr>
              <a:r>
                <a:rPr lang="en-US" altLang="zh-CN" sz="4400">
                  <a:latin typeface="方正小标宋简体" panose="02010601030101010101" charset="-122"/>
                  <a:ea typeface="方正小标宋简体" panose="02010601030101010101" charset="-122"/>
                  <a:cs typeface="方正小标宋简体" panose="02010601030101010101" charset="-122"/>
                </a:rPr>
                <a:t> </a:t>
              </a:r>
              <a:r>
                <a:rPr lang="en-US" altLang="zh-CN" sz="4400">
                  <a:solidFill>
                    <a:srgbClr val="FF0000"/>
                  </a:solidFill>
                  <a:latin typeface="方正小标宋简体" panose="02010601030101010101" charset="-122"/>
                  <a:ea typeface="方正小标宋简体" panose="02010601030101010101" charset="-122"/>
                  <a:cs typeface="方正小标宋简体" panose="02010601030101010101" charset="-122"/>
                </a:rPr>
                <a:t>“</a:t>
              </a:r>
              <a:r>
                <a:rPr lang="zh-CN" altLang="en-US"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九说活动</a:t>
              </a:r>
              <a:r>
                <a:rPr lang="en-US" altLang="zh-CN"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a:t>
              </a:r>
              <a:endParaRPr lang="en-US" altLang="zh-CN"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endParaRPr>
            </a:p>
          </p:txBody>
        </p:sp>
        <p:cxnSp>
          <p:nvCxnSpPr>
            <p:cNvPr id="4" name="直接连接符 3"/>
            <p:cNvCxnSpPr/>
            <p:nvPr/>
          </p:nvCxnSpPr>
          <p:spPr>
            <a:xfrm>
              <a:off x="7230" y="3711"/>
              <a:ext cx="1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3"/>
    </p:custData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3060" y="989330"/>
            <a:ext cx="10555605" cy="427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3595" y="857228"/>
            <a:ext cx="10725785" cy="508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7405" y="875030"/>
            <a:ext cx="10680065" cy="461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22788" y="941092"/>
            <a:ext cx="10480675"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4085" y="892635"/>
            <a:ext cx="10206990" cy="49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92422" y="664604"/>
            <a:ext cx="9455785" cy="532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20165" y="273050"/>
            <a:ext cx="9520555" cy="535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37945" y="250825"/>
            <a:ext cx="9515475" cy="535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0" y="212"/>
            <a:ext cx="11959167" cy="6858000"/>
            <a:chOff x="0" y="1"/>
            <a:chExt cx="14125" cy="8100"/>
          </a:xfrm>
        </p:grpSpPr>
        <p:sp>
          <p:nvSpPr>
            <p:cNvPr id="54" name="矩形 53"/>
            <p:cNvSpPr/>
            <p:nvPr/>
          </p:nvSpPr>
          <p:spPr>
            <a:xfrm>
              <a:off x="275" y="408"/>
              <a:ext cx="13851" cy="7286"/>
            </a:xfrm>
            <a:prstGeom prst="rect">
              <a:avLst/>
            </a:prstGeom>
            <a:noFill/>
            <a:ln>
              <a:solidFill>
                <a:srgbClr val="51889F"/>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 name="矩形 2"/>
            <p:cNvSpPr/>
            <p:nvPr/>
          </p:nvSpPr>
          <p:spPr>
            <a:xfrm>
              <a:off x="0" y="1"/>
              <a:ext cx="4937" cy="8100"/>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3" y="2800128"/>
            <a:ext cx="5660571" cy="1258945"/>
            <a:chOff x="2" y="2921167"/>
            <a:chExt cx="5660570" cy="1258945"/>
          </a:xfrm>
          <a:solidFill>
            <a:srgbClr val="235893"/>
          </a:solidFill>
        </p:grpSpPr>
        <p:sp>
          <p:nvSpPr>
            <p:cNvPr id="10" name="任意多边形: 形状 9"/>
            <p:cNvSpPr/>
            <p:nvPr/>
          </p:nvSpPr>
          <p:spPr>
            <a:xfrm rot="10800000" flipH="1">
              <a:off x="2" y="2921167"/>
              <a:ext cx="5660570" cy="1258945"/>
            </a:xfrm>
            <a:custGeom>
              <a:avLst/>
              <a:gdLst>
                <a:gd name="connsiteX0" fmla="*/ 5428234 w 6083411"/>
                <a:gd name="connsiteY0" fmla="*/ 1289749 h 1289749"/>
                <a:gd name="connsiteX1" fmla="*/ 5437540 w 6083411"/>
                <a:gd name="connsiteY1" fmla="*/ 1280886 h 1289749"/>
                <a:gd name="connsiteX2" fmla="*/ 5455169 w 6083411"/>
                <a:gd name="connsiteY2" fmla="*/ 1280886 h 1289749"/>
                <a:gd name="connsiteX3" fmla="*/ 5455169 w 6083411"/>
                <a:gd name="connsiteY3" fmla="*/ 1264096 h 1289749"/>
                <a:gd name="connsiteX4" fmla="*/ 6083411 w 6083411"/>
                <a:gd name="connsiteY4" fmla="*/ 665771 h 1289749"/>
                <a:gd name="connsiteX5" fmla="*/ 5455169 w 6083411"/>
                <a:gd name="connsiteY5" fmla="*/ 6118 h 1289749"/>
                <a:gd name="connsiteX6" fmla="*/ 5455169 w 6083411"/>
                <a:gd name="connsiteY6" fmla="*/ 0 h 1289749"/>
                <a:gd name="connsiteX7" fmla="*/ 0 w 6083411"/>
                <a:gd name="connsiteY7" fmla="*/ 0 h 1289749"/>
                <a:gd name="connsiteX8" fmla="*/ 0 w 6083411"/>
                <a:gd name="connsiteY8" fmla="*/ 1280886 h 1289749"/>
                <a:gd name="connsiteX9" fmla="*/ 5428402 w 6083411"/>
                <a:gd name="connsiteY9" fmla="*/ 1280886 h 128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3411" h="1289749">
                  <a:moveTo>
                    <a:pt x="5428234" y="1289749"/>
                  </a:moveTo>
                  <a:lnTo>
                    <a:pt x="5437540" y="1280886"/>
                  </a:lnTo>
                  <a:lnTo>
                    <a:pt x="5455169" y="1280886"/>
                  </a:lnTo>
                  <a:lnTo>
                    <a:pt x="5455169" y="1264096"/>
                  </a:lnTo>
                  <a:lnTo>
                    <a:pt x="6083411" y="665771"/>
                  </a:lnTo>
                  <a:lnTo>
                    <a:pt x="5455169" y="6118"/>
                  </a:lnTo>
                  <a:lnTo>
                    <a:pt x="5455169" y="0"/>
                  </a:lnTo>
                  <a:lnTo>
                    <a:pt x="0" y="0"/>
                  </a:lnTo>
                  <a:lnTo>
                    <a:pt x="0" y="1280886"/>
                  </a:lnTo>
                  <a:lnTo>
                    <a:pt x="5428402" y="128088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9" name="文本框 8"/>
            <p:cNvSpPr txBox="1"/>
            <p:nvPr/>
          </p:nvSpPr>
          <p:spPr>
            <a:xfrm>
              <a:off x="837850" y="3042809"/>
              <a:ext cx="3532505" cy="1014730"/>
            </a:xfrm>
            <a:prstGeom prst="rect">
              <a:avLst/>
            </a:prstGeom>
            <a:grpFill/>
          </p:spPr>
          <p:txBody>
            <a:bodyPr wrap="none" rtlCol="0">
              <a:spAutoFit/>
            </a:bodyPr>
            <a:lstStyle/>
            <a:p>
              <a:r>
                <a:rPr lang="en-US" altLang="zh-CN" sz="6000" dirty="0">
                  <a:solidFill>
                    <a:schemeClr val="bg1"/>
                  </a:solidFill>
                  <a:cs typeface="+mn-ea"/>
                  <a:sym typeface="+mn-lt"/>
                </a:rPr>
                <a:t>CONTENTS</a:t>
              </a:r>
              <a:endParaRPr lang="en-US" altLang="zh-CN" sz="6000" dirty="0">
                <a:solidFill>
                  <a:schemeClr val="bg1"/>
                </a:solidFill>
                <a:cs typeface="+mn-ea"/>
                <a:sym typeface="+mn-lt"/>
              </a:endParaRPr>
            </a:p>
          </p:txBody>
        </p:sp>
      </p:grpSp>
      <p:grpSp>
        <p:nvGrpSpPr>
          <p:cNvPr id="62" name="组合 61"/>
          <p:cNvGrpSpPr/>
          <p:nvPr/>
        </p:nvGrpSpPr>
        <p:grpSpPr>
          <a:xfrm>
            <a:off x="5660390" y="1504738"/>
            <a:ext cx="5615939" cy="1691640"/>
            <a:chOff x="8045" y="5826"/>
            <a:chExt cx="6633" cy="1998"/>
          </a:xfrm>
        </p:grpSpPr>
        <p:sp>
          <p:nvSpPr>
            <p:cNvPr id="50" name="椭圆 49"/>
            <p:cNvSpPr/>
            <p:nvPr/>
          </p:nvSpPr>
          <p:spPr>
            <a:xfrm>
              <a:off x="8045" y="6391"/>
              <a:ext cx="1094" cy="1094"/>
            </a:xfrm>
            <a:prstGeom prst="ellipse">
              <a:avLst/>
            </a:prstGeom>
            <a:solidFill>
              <a:srgbClr val="23589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mn-ea"/>
                  <a:sym typeface="+mn-lt"/>
                </a:rPr>
                <a:t>1</a:t>
              </a:r>
              <a:endParaRPr kumimoji="0" lang="en-US" altLang="zh-CN" sz="48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mn-ea"/>
                <a:sym typeface="+mn-lt"/>
              </a:endParaRPr>
            </a:p>
          </p:txBody>
        </p:sp>
        <p:sp>
          <p:nvSpPr>
            <p:cNvPr id="52" name="文本框 51"/>
            <p:cNvSpPr txBox="1"/>
            <p:nvPr/>
          </p:nvSpPr>
          <p:spPr>
            <a:xfrm>
              <a:off x="9209" y="5826"/>
              <a:ext cx="5469" cy="1998"/>
            </a:xfrm>
            <a:prstGeom prst="rect">
              <a:avLst/>
            </a:prstGeom>
            <a:noFill/>
          </p:spPr>
          <p:txBody>
            <a:bodyPr wrap="square" rtlCol="0">
              <a:spAutoFit/>
            </a:bodyPr>
            <a:lstStyle/>
            <a:p>
              <a:pPr algn="l" fontAlgn="auto">
                <a:lnSpc>
                  <a:spcPct val="130000"/>
                </a:lnSpc>
              </a:pPr>
              <a:r>
                <a:rPr lang="zh-CN" altLang="en-US" sz="4000">
                  <a:solidFill>
                    <a:srgbClr val="235893"/>
                  </a:solidFill>
                  <a:latin typeface="方正小标宋简体" panose="02010601030101010101" charset="-122"/>
                  <a:ea typeface="方正小标宋简体" panose="02010601030101010101" charset="-122"/>
                  <a:sym typeface="+mn-ea"/>
                </a:rPr>
                <a:t>规范教育教学管理</a:t>
              </a:r>
              <a:endParaRPr lang="zh-CN" altLang="en-US" sz="4000">
                <a:solidFill>
                  <a:srgbClr val="235893"/>
                </a:solidFill>
                <a:latin typeface="方正小标宋简体" panose="02010601030101010101" charset="-122"/>
                <a:ea typeface="方正小标宋简体" panose="02010601030101010101" charset="-122"/>
                <a:sym typeface="+mn-ea"/>
              </a:endParaRPr>
            </a:p>
            <a:p>
              <a:pPr algn="l" fontAlgn="auto">
                <a:lnSpc>
                  <a:spcPct val="130000"/>
                </a:lnSpc>
              </a:pPr>
              <a:r>
                <a:rPr lang="zh-CN" altLang="en-US" sz="4000">
                  <a:solidFill>
                    <a:srgbClr val="235893"/>
                  </a:solidFill>
                  <a:latin typeface="方正小标宋简体" panose="02010601030101010101" charset="-122"/>
                  <a:ea typeface="方正小标宋简体" panose="02010601030101010101" charset="-122"/>
                  <a:sym typeface="+mn-ea"/>
                </a:rPr>
                <a:t>提高教育教学质量</a:t>
              </a:r>
              <a:endParaRPr lang="zh-CN" altLang="en-US" sz="4000">
                <a:solidFill>
                  <a:srgbClr val="235893"/>
                </a:solidFill>
                <a:latin typeface="方正小标宋简体" panose="02010601030101010101" charset="-122"/>
                <a:ea typeface="方正小标宋简体" panose="02010601030101010101" charset="-122"/>
                <a:sym typeface="+mn-ea"/>
              </a:endParaRPr>
            </a:p>
          </p:txBody>
        </p:sp>
      </p:grpSp>
      <p:grpSp>
        <p:nvGrpSpPr>
          <p:cNvPr id="63" name="组合 62"/>
          <p:cNvGrpSpPr/>
          <p:nvPr/>
        </p:nvGrpSpPr>
        <p:grpSpPr>
          <a:xfrm>
            <a:off x="5625888" y="3571664"/>
            <a:ext cx="5282353" cy="1691640"/>
            <a:chOff x="8004" y="5476"/>
            <a:chExt cx="6239" cy="1998"/>
          </a:xfrm>
        </p:grpSpPr>
        <p:sp>
          <p:nvSpPr>
            <p:cNvPr id="64" name="椭圆 63"/>
            <p:cNvSpPr/>
            <p:nvPr/>
          </p:nvSpPr>
          <p:spPr>
            <a:xfrm>
              <a:off x="8004" y="5928"/>
              <a:ext cx="1134" cy="1134"/>
            </a:xfrm>
            <a:prstGeom prst="ellipse">
              <a:avLst/>
            </a:prstGeom>
            <a:solidFill>
              <a:srgbClr val="23589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mn-ea"/>
                  <a:sym typeface="+mn-lt"/>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mn-ea"/>
                <a:sym typeface="+mn-lt"/>
              </a:endParaRPr>
            </a:p>
          </p:txBody>
        </p:sp>
        <p:sp>
          <p:nvSpPr>
            <p:cNvPr id="66" name="文本框 65"/>
            <p:cNvSpPr txBox="1"/>
            <p:nvPr/>
          </p:nvSpPr>
          <p:spPr>
            <a:xfrm>
              <a:off x="9209" y="5476"/>
              <a:ext cx="5034" cy="1998"/>
            </a:xfrm>
            <a:prstGeom prst="rect">
              <a:avLst/>
            </a:prstGeom>
            <a:noFill/>
          </p:spPr>
          <p:txBody>
            <a:bodyPr wrap="square" rtlCol="0">
              <a:spAutoFit/>
            </a:bodyPr>
            <a:lstStyle/>
            <a:p>
              <a:pPr algn="l" fontAlgn="auto">
                <a:lnSpc>
                  <a:spcPct val="130000"/>
                </a:lnSpc>
              </a:pPr>
              <a:r>
                <a:rPr lang="zh-CN" altLang="en-US" sz="4000">
                  <a:solidFill>
                    <a:srgbClr val="235893"/>
                  </a:solidFill>
                  <a:latin typeface="方正小标宋简体" panose="02010601030101010101" charset="-122"/>
                  <a:ea typeface="方正小标宋简体" panose="02010601030101010101" charset="-122"/>
                  <a:sym typeface="+mn-ea"/>
                </a:rPr>
                <a:t>高校质量建设</a:t>
              </a:r>
              <a:endParaRPr lang="zh-CN" altLang="en-US" sz="4000">
                <a:solidFill>
                  <a:srgbClr val="235893"/>
                </a:solidFill>
                <a:latin typeface="方正小标宋简体" panose="02010601030101010101" charset="-122"/>
                <a:ea typeface="方正小标宋简体" panose="02010601030101010101" charset="-122"/>
                <a:sym typeface="+mn-ea"/>
              </a:endParaRPr>
            </a:p>
            <a:p>
              <a:pPr algn="l" fontAlgn="auto">
                <a:lnSpc>
                  <a:spcPct val="130000"/>
                </a:lnSpc>
              </a:pPr>
              <a:r>
                <a:rPr lang="zh-CN" altLang="en-US" sz="4000">
                  <a:solidFill>
                    <a:srgbClr val="235893"/>
                  </a:solidFill>
                  <a:latin typeface="方正小标宋简体" panose="02010601030101010101" charset="-122"/>
                  <a:ea typeface="方正小标宋简体" panose="02010601030101010101" charset="-122"/>
                  <a:sym typeface="+mn-ea"/>
                </a:rPr>
                <a:t>与质量文化</a:t>
              </a:r>
              <a:endParaRPr lang="zh-CN" altLang="en-US" sz="4000">
                <a:solidFill>
                  <a:srgbClr val="235893"/>
                </a:solidFill>
                <a:latin typeface="方正小标宋简体" panose="02010601030101010101" charset="-122"/>
                <a:ea typeface="方正小标宋简体" panose="02010601030101010101" charset="-122"/>
                <a:sym typeface="+mn-ea"/>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500"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3"/>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Effect transition="in" filter="fade">
                                      <p:cBhvr>
                                        <p:cTn id="9" dur="500"/>
                                        <p:tgtEl>
                                          <p:spTgt spid="6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500"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9" presetClass="entr" presetSubtype="0" fill="hold" nodeType="afterEffect">
                                  <p:stCondLst>
                                    <p:cond delay="0"/>
                                  </p:stCondLst>
                                  <p:childTnLst>
                                    <p:set>
                                      <p:cBhvr>
                                        <p:cTn id="16" dur="500"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ppt_x</p:attrName>
                                        </p:attrNameLst>
                                      </p:cBhvr>
                                      <p:tavLst>
                                        <p:tav tm="0">
                                          <p:val>
                                            <p:strVal val="#ppt_x-.2"/>
                                          </p:val>
                                        </p:tav>
                                        <p:tav tm="100000">
                                          <p:val>
                                            <p:strVal val="#ppt_x"/>
                                          </p:val>
                                        </p:tav>
                                      </p:tavLst>
                                    </p:anim>
                                    <p:anim calcmode="lin" valueType="num">
                                      <p:cBhvr>
                                        <p:cTn id="18" dur="5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19" dur="500"/>
                                        <p:tgtEl>
                                          <p:spTgt spid="62"/>
                                        </p:tgtEl>
                                      </p:cBhvr>
                                    </p:animEffect>
                                  </p:childTnLst>
                                </p:cTn>
                              </p:par>
                            </p:childTnLst>
                          </p:cTn>
                        </p:par>
                        <p:par>
                          <p:cTn id="20" fill="hold">
                            <p:stCondLst>
                              <p:cond delay="1500"/>
                            </p:stCondLst>
                            <p:childTnLst>
                              <p:par>
                                <p:cTn id="21" presetID="29" presetClass="entr" presetSubtype="0" fill="hold" nodeType="afterEffect">
                                  <p:stCondLst>
                                    <p:cond delay="0"/>
                                  </p:stCondLst>
                                  <p:childTnLst>
                                    <p:set>
                                      <p:cBhvr>
                                        <p:cTn id="22" dur="500"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ppt_x</p:attrName>
                                        </p:attrNameLst>
                                      </p:cBhvr>
                                      <p:tavLst>
                                        <p:tav tm="0">
                                          <p:val>
                                            <p:strVal val="#ppt_x-.2"/>
                                          </p:val>
                                        </p:tav>
                                        <p:tav tm="100000">
                                          <p:val>
                                            <p:strVal val="#ppt_x"/>
                                          </p:val>
                                        </p:tav>
                                      </p:tavLst>
                                    </p:anim>
                                    <p:anim calcmode="lin" valueType="num">
                                      <p:cBhvr>
                                        <p:cTn id="24" dur="5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9915" y="813435"/>
            <a:ext cx="10840720" cy="469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0735" y="756285"/>
            <a:ext cx="10593705" cy="534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2780" y="859155"/>
            <a:ext cx="10730865" cy="538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2955" y="871855"/>
            <a:ext cx="10194925" cy="517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2775" y="916305"/>
            <a:ext cx="10581005" cy="512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9160" y="782320"/>
            <a:ext cx="10143490" cy="530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2765" y="774679"/>
            <a:ext cx="11290935" cy="496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1167130"/>
            <a:ext cx="11279505" cy="47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9253" y="1083967"/>
            <a:ext cx="11137900" cy="451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5788" y="1862138"/>
            <a:ext cx="11022012"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学习思考与交流（指标）_00"/>
          <p:cNvPicPr>
            <a:picLocks noChangeAspect="1"/>
          </p:cNvPicPr>
          <p:nvPr/>
        </p:nvPicPr>
        <p:blipFill>
          <a:blip r:embed="rId1"/>
          <a:srcRect l="21005" t="8724" b="18918"/>
          <a:stretch>
            <a:fillRect/>
          </a:stretch>
        </p:blipFill>
        <p:spPr>
          <a:xfrm>
            <a:off x="0" y="0"/>
            <a:ext cx="12192000" cy="6858000"/>
          </a:xfrm>
          <a:prstGeom prst="rect">
            <a:avLst/>
          </a:prstGeom>
        </p:spPr>
      </p:pic>
      <p:pic>
        <p:nvPicPr>
          <p:cNvPr id="8" name="图片 7" descr="校徽（反白）"/>
          <p:cNvPicPr>
            <a:picLocks noChangeAspect="1"/>
          </p:cNvPicPr>
          <p:nvPr/>
        </p:nvPicPr>
        <p:blipFill>
          <a:blip r:embed="rId2"/>
          <a:stretch>
            <a:fillRect/>
          </a:stretch>
        </p:blipFill>
        <p:spPr>
          <a:xfrm>
            <a:off x="0" y="2170430"/>
            <a:ext cx="2414270" cy="2240915"/>
          </a:xfrm>
          <a:prstGeom prst="rect">
            <a:avLst/>
          </a:prstGeom>
        </p:spPr>
      </p:pic>
      <p:sp>
        <p:nvSpPr>
          <p:cNvPr id="9" name="文本框 8"/>
          <p:cNvSpPr txBox="1"/>
          <p:nvPr/>
        </p:nvSpPr>
        <p:spPr>
          <a:xfrm>
            <a:off x="2802890" y="2590695"/>
            <a:ext cx="8703310" cy="1400383"/>
          </a:xfrm>
          <a:prstGeom prst="rect">
            <a:avLst/>
          </a:prstGeom>
          <a:noFill/>
        </p:spPr>
        <p:txBody>
          <a:bodyPr wrap="square" rtlCol="0">
            <a:spAutoFit/>
          </a:bodyPr>
          <a:lstStyle/>
          <a:p>
            <a:pPr algn="ctr" fontAlgn="auto">
              <a:lnSpc>
                <a:spcPts val="5080"/>
              </a:lnSpc>
            </a:pPr>
            <a:r>
              <a:rPr lang="zh-CN" altLang="en-US" sz="4400" b="1" kern="0" spc="1500" dirty="0" smtClean="0">
                <a:solidFill>
                  <a:schemeClr val="bg1"/>
                </a:solidFill>
                <a:uFillTx/>
                <a:latin typeface="方正小标宋简体" panose="02010601030101010101" charset="-122"/>
                <a:ea typeface="方正小标宋简体" panose="02010601030101010101" charset="-122"/>
                <a:cs typeface="方正小标宋简体" panose="02010601030101010101" charset="-122"/>
                <a:sym typeface="+mn-ea"/>
              </a:rPr>
              <a:t>规范教育教学管理</a:t>
            </a:r>
            <a:endParaRPr lang="en-US" altLang="zh-CN" sz="4400" b="1" kern="0" spc="1500" dirty="0" smtClean="0">
              <a:solidFill>
                <a:schemeClr val="bg1"/>
              </a:solidFill>
              <a:uFillTx/>
              <a:latin typeface="方正小标宋简体" panose="02010601030101010101" charset="-122"/>
              <a:ea typeface="方正小标宋简体" panose="02010601030101010101" charset="-122"/>
              <a:cs typeface="方正小标宋简体" panose="02010601030101010101" charset="-122"/>
              <a:sym typeface="+mn-ea"/>
            </a:endParaRPr>
          </a:p>
          <a:p>
            <a:pPr algn="ctr" fontAlgn="auto">
              <a:lnSpc>
                <a:spcPts val="5080"/>
              </a:lnSpc>
            </a:pPr>
            <a:r>
              <a:rPr lang="zh-CN" altLang="en-US" sz="4400" b="1" kern="0" spc="15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sym typeface="+mn-ea"/>
              </a:rPr>
              <a:t>提高教育教学质量</a:t>
            </a:r>
            <a:endParaRPr lang="zh-CN" altLang="en-US" sz="2400" dirty="0">
              <a:solidFill>
                <a:schemeClr val="bg1"/>
              </a:solidFill>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4524375" y="4533265"/>
            <a:ext cx="3822700" cy="398780"/>
          </a:xfrm>
          <a:prstGeom prst="rect">
            <a:avLst/>
          </a:prstGeom>
          <a:noFill/>
        </p:spPr>
        <p:txBody>
          <a:bodyPr wrap="square" rtlCol="0">
            <a:spAutoFit/>
          </a:bodyPr>
          <a:lstStyle/>
          <a:p>
            <a:r>
              <a:rPr lang="zh-CN" altLang="en-US" sz="2000">
                <a:solidFill>
                  <a:schemeClr val="bg2"/>
                </a:solidFill>
              </a:rPr>
              <a:t>教学质量监控与评估处</a:t>
            </a:r>
            <a:r>
              <a:rPr lang="en-US" altLang="zh-CN" sz="2000">
                <a:solidFill>
                  <a:schemeClr val="bg2"/>
                </a:solidFill>
              </a:rPr>
              <a:t>    </a:t>
            </a:r>
            <a:r>
              <a:rPr lang="zh-CN" altLang="zh-CN" sz="2000">
                <a:solidFill>
                  <a:schemeClr val="bg2"/>
                </a:solidFill>
              </a:rPr>
              <a:t>张劲松</a:t>
            </a:r>
            <a:endParaRPr lang="zh-CN" altLang="zh-CN" sz="2000">
              <a:solidFill>
                <a:schemeClr val="bg2"/>
              </a:solidFill>
            </a:endParaRPr>
          </a:p>
        </p:txBody>
      </p:sp>
      <p:grpSp>
        <p:nvGrpSpPr>
          <p:cNvPr id="5" name="组合 4"/>
          <p:cNvGrpSpPr/>
          <p:nvPr/>
        </p:nvGrpSpPr>
        <p:grpSpPr>
          <a:xfrm>
            <a:off x="412115" y="1306195"/>
            <a:ext cx="8703310" cy="741680"/>
            <a:chOff x="754" y="3127"/>
            <a:chExt cx="13706" cy="1168"/>
          </a:xfrm>
        </p:grpSpPr>
        <p:sp>
          <p:nvSpPr>
            <p:cNvPr id="2" name="文本框 1"/>
            <p:cNvSpPr txBox="1"/>
            <p:nvPr/>
          </p:nvSpPr>
          <p:spPr>
            <a:xfrm>
              <a:off x="754" y="3127"/>
              <a:ext cx="13706" cy="1169"/>
            </a:xfrm>
            <a:prstGeom prst="rect">
              <a:avLst/>
            </a:prstGeom>
            <a:noFill/>
          </p:spPr>
          <p:txBody>
            <a:bodyPr wrap="square" rtlCol="0">
              <a:spAutoFit/>
            </a:bodyPr>
            <a:lstStyle/>
            <a:p>
              <a:pPr fontAlgn="auto">
                <a:lnSpc>
                  <a:spcPts val="5080"/>
                </a:lnSpc>
              </a:pPr>
              <a:r>
                <a:rPr lang="en-US" altLang="zh-CN" sz="4400">
                  <a:latin typeface="方正小标宋简体" panose="02010601030101010101" charset="-122"/>
                  <a:ea typeface="方正小标宋简体" panose="02010601030101010101" charset="-122"/>
                  <a:cs typeface="方正小标宋简体" panose="02010601030101010101" charset="-122"/>
                </a:rPr>
                <a:t> </a:t>
              </a:r>
              <a:r>
                <a:rPr lang="en-US" altLang="zh-CN" sz="4400">
                  <a:solidFill>
                    <a:srgbClr val="FF0000"/>
                  </a:solidFill>
                  <a:latin typeface="方正小标宋简体" panose="02010601030101010101" charset="-122"/>
                  <a:ea typeface="方正小标宋简体" panose="02010601030101010101" charset="-122"/>
                  <a:cs typeface="方正小标宋简体" panose="02010601030101010101" charset="-122"/>
                </a:rPr>
                <a:t>“</a:t>
              </a:r>
              <a:r>
                <a:rPr lang="zh-CN" altLang="en-US"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九说活动</a:t>
              </a:r>
              <a:r>
                <a:rPr lang="en-US" altLang="zh-CN"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a:t>
              </a:r>
              <a:endParaRPr lang="en-US" altLang="zh-CN"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endParaRPr>
            </a:p>
          </p:txBody>
        </p:sp>
        <p:cxnSp>
          <p:nvCxnSpPr>
            <p:cNvPr id="4" name="直接连接符 3"/>
            <p:cNvCxnSpPr/>
            <p:nvPr/>
          </p:nvCxnSpPr>
          <p:spPr>
            <a:xfrm>
              <a:off x="7230" y="3711"/>
              <a:ext cx="1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 name="椭圆 49"/>
          <p:cNvSpPr/>
          <p:nvPr/>
        </p:nvSpPr>
        <p:spPr>
          <a:xfrm>
            <a:off x="10819765" y="630555"/>
            <a:ext cx="926253" cy="926253"/>
          </a:xfrm>
          <a:prstGeom prst="ellipse">
            <a:avLst/>
          </a:prstGeom>
          <a:solidFill>
            <a:srgbClr val="23589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mn-ea"/>
                <a:sym typeface="+mn-lt"/>
              </a:rPr>
              <a:t>1</a:t>
            </a:r>
            <a:endParaRPr kumimoji="0" lang="en-US" altLang="zh-CN" sz="48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mn-ea"/>
              <a:sym typeface="+mn-lt"/>
            </a:endParaRPr>
          </a:p>
        </p:txBody>
      </p:sp>
    </p:spTree>
    <p:custDataLst>
      <p:tags r:id="rId3"/>
    </p:custDataLst>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5830" y="925830"/>
            <a:ext cx="9942195" cy="521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9438" y="1001713"/>
            <a:ext cx="11034712" cy="485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0260" y="801370"/>
            <a:ext cx="10716895"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36345" y="790575"/>
            <a:ext cx="9862820" cy="562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18187"/>
          <a:stretch>
            <a:fillRect/>
          </a:stretch>
        </p:blipFill>
        <p:spPr bwMode="auto">
          <a:xfrm>
            <a:off x="429260" y="843915"/>
            <a:ext cx="11524615" cy="4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6313" y="1011238"/>
            <a:ext cx="10242550" cy="483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学习思考与交流（指标）_00"/>
          <p:cNvPicPr>
            <a:picLocks noChangeAspect="1"/>
          </p:cNvPicPr>
          <p:nvPr/>
        </p:nvPicPr>
        <p:blipFill>
          <a:blip r:embed="rId1"/>
          <a:srcRect l="21005" t="8724" b="18918"/>
          <a:stretch>
            <a:fillRect/>
          </a:stretch>
        </p:blipFill>
        <p:spPr>
          <a:xfrm>
            <a:off x="0" y="0"/>
            <a:ext cx="12192000" cy="6858000"/>
          </a:xfrm>
          <a:prstGeom prst="rect">
            <a:avLst/>
          </a:prstGeom>
        </p:spPr>
      </p:pic>
      <p:pic>
        <p:nvPicPr>
          <p:cNvPr id="8" name="图片 7" descr="校徽（反白）"/>
          <p:cNvPicPr>
            <a:picLocks noChangeAspect="1"/>
          </p:cNvPicPr>
          <p:nvPr/>
        </p:nvPicPr>
        <p:blipFill>
          <a:blip r:embed="rId2"/>
          <a:stretch>
            <a:fillRect/>
          </a:stretch>
        </p:blipFill>
        <p:spPr>
          <a:xfrm>
            <a:off x="0" y="2170430"/>
            <a:ext cx="2414270" cy="2240915"/>
          </a:xfrm>
          <a:prstGeom prst="rect">
            <a:avLst/>
          </a:prstGeom>
        </p:spPr>
      </p:pic>
      <p:sp>
        <p:nvSpPr>
          <p:cNvPr id="9" name="文本框 8"/>
          <p:cNvSpPr txBox="1"/>
          <p:nvPr/>
        </p:nvSpPr>
        <p:spPr>
          <a:xfrm>
            <a:off x="2802890" y="2919730"/>
            <a:ext cx="8703310" cy="742315"/>
          </a:xfrm>
          <a:prstGeom prst="rect">
            <a:avLst/>
          </a:prstGeom>
          <a:noFill/>
        </p:spPr>
        <p:txBody>
          <a:bodyPr wrap="square" rtlCol="0">
            <a:spAutoFit/>
          </a:bodyPr>
          <a:lstStyle/>
          <a:p>
            <a:pPr fontAlgn="auto">
              <a:lnSpc>
                <a:spcPts val="5080"/>
              </a:lnSpc>
            </a:pPr>
            <a:r>
              <a:rPr lang="en-US" altLang="zh-CN" sz="4400">
                <a:latin typeface="方正小标宋简体" panose="02010601030101010101" charset="-122"/>
                <a:ea typeface="方正小标宋简体" panose="02010601030101010101" charset="-122"/>
                <a:cs typeface="方正小标宋简体" panose="02010601030101010101" charset="-122"/>
              </a:rPr>
              <a:t> </a:t>
            </a:r>
            <a:r>
              <a:rPr lang="zh-CN" altLang="en-US" sz="4400" b="1" kern="0" spc="1500">
                <a:solidFill>
                  <a:schemeClr val="bg1"/>
                </a:solidFill>
                <a:uFillTx/>
                <a:latin typeface="方正小标宋简体" panose="02010601030101010101" charset="-122"/>
                <a:ea typeface="方正小标宋简体" panose="02010601030101010101" charset="-122"/>
                <a:cs typeface="方正小标宋简体" panose="02010601030101010101" charset="-122"/>
                <a:sym typeface="+mn-ea"/>
              </a:rPr>
              <a:t>高校质量建设与质量文化</a:t>
            </a:r>
            <a:endParaRPr lang="zh-CN" altLang="en-US" sz="2400">
              <a:solidFill>
                <a:schemeClr val="bg1"/>
              </a:solidFill>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4524375" y="4533265"/>
            <a:ext cx="3822700" cy="398780"/>
          </a:xfrm>
          <a:prstGeom prst="rect">
            <a:avLst/>
          </a:prstGeom>
          <a:noFill/>
        </p:spPr>
        <p:txBody>
          <a:bodyPr wrap="square" rtlCol="0">
            <a:spAutoFit/>
          </a:bodyPr>
          <a:lstStyle/>
          <a:p>
            <a:r>
              <a:rPr lang="zh-CN" altLang="en-US" sz="2000">
                <a:solidFill>
                  <a:schemeClr val="bg2"/>
                </a:solidFill>
              </a:rPr>
              <a:t>教学质量监控与评估处</a:t>
            </a:r>
            <a:r>
              <a:rPr lang="en-US" altLang="zh-CN" sz="2000">
                <a:solidFill>
                  <a:schemeClr val="bg2"/>
                </a:solidFill>
              </a:rPr>
              <a:t>    </a:t>
            </a:r>
            <a:r>
              <a:rPr lang="zh-CN" altLang="zh-CN" sz="2000">
                <a:solidFill>
                  <a:schemeClr val="bg2"/>
                </a:solidFill>
              </a:rPr>
              <a:t>张劲松</a:t>
            </a:r>
            <a:endParaRPr lang="zh-CN" altLang="zh-CN" sz="2000">
              <a:solidFill>
                <a:schemeClr val="bg2"/>
              </a:solidFill>
            </a:endParaRPr>
          </a:p>
        </p:txBody>
      </p:sp>
      <p:grpSp>
        <p:nvGrpSpPr>
          <p:cNvPr id="5" name="组合 4"/>
          <p:cNvGrpSpPr/>
          <p:nvPr/>
        </p:nvGrpSpPr>
        <p:grpSpPr>
          <a:xfrm>
            <a:off x="412115" y="1306195"/>
            <a:ext cx="8703310" cy="741680"/>
            <a:chOff x="754" y="3127"/>
            <a:chExt cx="13706" cy="1168"/>
          </a:xfrm>
        </p:grpSpPr>
        <p:sp>
          <p:nvSpPr>
            <p:cNvPr id="2" name="文本框 1"/>
            <p:cNvSpPr txBox="1"/>
            <p:nvPr/>
          </p:nvSpPr>
          <p:spPr>
            <a:xfrm>
              <a:off x="754" y="3127"/>
              <a:ext cx="13706" cy="1169"/>
            </a:xfrm>
            <a:prstGeom prst="rect">
              <a:avLst/>
            </a:prstGeom>
            <a:noFill/>
          </p:spPr>
          <p:txBody>
            <a:bodyPr wrap="square" rtlCol="0">
              <a:spAutoFit/>
            </a:bodyPr>
            <a:lstStyle/>
            <a:p>
              <a:pPr fontAlgn="auto">
                <a:lnSpc>
                  <a:spcPts val="5080"/>
                </a:lnSpc>
              </a:pPr>
              <a:r>
                <a:rPr lang="en-US" altLang="zh-CN" sz="4400">
                  <a:latin typeface="方正小标宋简体" panose="02010601030101010101" charset="-122"/>
                  <a:ea typeface="方正小标宋简体" panose="02010601030101010101" charset="-122"/>
                  <a:cs typeface="方正小标宋简体" panose="02010601030101010101" charset="-122"/>
                </a:rPr>
                <a:t> </a:t>
              </a:r>
              <a:r>
                <a:rPr lang="en-US" altLang="zh-CN" sz="4400">
                  <a:solidFill>
                    <a:srgbClr val="FF0000"/>
                  </a:solidFill>
                  <a:latin typeface="方正小标宋简体" panose="02010601030101010101" charset="-122"/>
                  <a:ea typeface="方正小标宋简体" panose="02010601030101010101" charset="-122"/>
                  <a:cs typeface="方正小标宋简体" panose="02010601030101010101" charset="-122"/>
                </a:rPr>
                <a:t>“</a:t>
              </a:r>
              <a:r>
                <a:rPr lang="zh-CN" altLang="en-US"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九说活动</a:t>
              </a:r>
              <a:r>
                <a:rPr lang="en-US" altLang="zh-CN"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a:t>
              </a:r>
              <a:endParaRPr lang="en-US" altLang="zh-CN"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endParaRPr>
            </a:p>
          </p:txBody>
        </p:sp>
        <p:cxnSp>
          <p:nvCxnSpPr>
            <p:cNvPr id="4" name="直接连接符 3"/>
            <p:cNvCxnSpPr/>
            <p:nvPr/>
          </p:nvCxnSpPr>
          <p:spPr>
            <a:xfrm>
              <a:off x="7230" y="3711"/>
              <a:ext cx="1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椭圆 63"/>
          <p:cNvSpPr/>
          <p:nvPr/>
        </p:nvSpPr>
        <p:spPr>
          <a:xfrm>
            <a:off x="10837968" y="610447"/>
            <a:ext cx="960120" cy="960120"/>
          </a:xfrm>
          <a:prstGeom prst="ellipse">
            <a:avLst/>
          </a:prstGeom>
          <a:solidFill>
            <a:srgbClr val="23589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mn-ea"/>
                <a:sym typeface="+mn-lt"/>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mn-ea"/>
              <a:sym typeface="+mn-lt"/>
            </a:endParaRPr>
          </a:p>
        </p:txBody>
      </p:sp>
    </p:spTree>
    <p:custDataLst>
      <p:tags r:id="rId3"/>
    </p:custDataLst>
  </p:cSld>
  <p:clrMapOvr>
    <a:masterClrMapping/>
  </p:clrMapOvr>
  <p:transition spd="slow">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80" name="文本框 79"/>
          <p:cNvSpPr txBox="1"/>
          <p:nvPr/>
        </p:nvSpPr>
        <p:spPr>
          <a:xfrm>
            <a:off x="1316355" y="373380"/>
            <a:ext cx="1452880" cy="706755"/>
          </a:xfrm>
          <a:prstGeom prst="rect">
            <a:avLst/>
          </a:prstGeom>
          <a:noFill/>
        </p:spPr>
        <p:txBody>
          <a:bodyPr wrap="none" rtlCol="0">
            <a:spAutoFit/>
          </a:bodyPr>
          <a:lstStyle/>
          <a:p>
            <a:r>
              <a:rPr lang="zh-CN" altLang="en-US" sz="4000">
                <a:latin typeface="黑体" panose="02010609060101010101" charset="-122"/>
                <a:ea typeface="黑体" panose="02010609060101010101" charset="-122"/>
                <a:cs typeface="黑体" panose="02010609060101010101" charset="-122"/>
              </a:rPr>
              <a:t>目</a:t>
            </a:r>
            <a:r>
              <a:rPr lang="en-US" altLang="zh-CN" sz="4000">
                <a:latin typeface="黑体" panose="02010609060101010101" charset="-122"/>
                <a:ea typeface="黑体" panose="02010609060101010101" charset="-122"/>
                <a:cs typeface="黑体" panose="02010609060101010101" charset="-122"/>
              </a:rPr>
              <a:t> </a:t>
            </a:r>
            <a:r>
              <a:rPr lang="zh-CN" altLang="en-US" sz="4000">
                <a:latin typeface="黑体" panose="02010609060101010101" charset="-122"/>
                <a:ea typeface="黑体" panose="02010609060101010101" charset="-122"/>
                <a:cs typeface="黑体" panose="02010609060101010101" charset="-122"/>
              </a:rPr>
              <a:t>录</a:t>
            </a:r>
            <a:endParaRPr lang="zh-CN" altLang="en-US" sz="4000">
              <a:latin typeface="黑体" panose="02010609060101010101" charset="-122"/>
              <a:ea typeface="黑体" panose="02010609060101010101" charset="-122"/>
              <a:cs typeface="黑体" panose="02010609060101010101" charset="-122"/>
            </a:endParaRPr>
          </a:p>
        </p:txBody>
      </p:sp>
      <p:sp>
        <p:nvSpPr>
          <p:cNvPr id="58" name="矩形 57"/>
          <p:cNvSpPr/>
          <p:nvPr/>
        </p:nvSpPr>
        <p:spPr>
          <a:xfrm>
            <a:off x="3069590" y="1363028"/>
            <a:ext cx="7144385" cy="716280"/>
          </a:xfrm>
          <a:prstGeom prst="rect">
            <a:avLst/>
          </a:prstGeom>
          <a:solidFill>
            <a:schemeClr val="bg1"/>
          </a:solidFill>
          <a:ln w="254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九说活动</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释义</a:t>
            </a:r>
            <a:endPar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63" name="矩形 62"/>
          <p:cNvSpPr/>
          <p:nvPr/>
        </p:nvSpPr>
        <p:spPr>
          <a:xfrm>
            <a:off x="3068320" y="3339465"/>
            <a:ext cx="7145020" cy="729615"/>
          </a:xfrm>
          <a:prstGeom prst="rect">
            <a:avLst/>
          </a:prstGeom>
          <a:solidFill>
            <a:schemeClr val="bg1"/>
          </a:solidFill>
          <a:ln w="254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 </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合格评估之</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一引导</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endPar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69" name="矩形 68"/>
          <p:cNvSpPr/>
          <p:nvPr/>
        </p:nvSpPr>
        <p:spPr>
          <a:xfrm>
            <a:off x="3068955" y="5247958"/>
            <a:ext cx="7144385" cy="729615"/>
          </a:xfrm>
          <a:prstGeom prst="rect">
            <a:avLst/>
          </a:prstGeom>
          <a:solidFill>
            <a:schemeClr val="bg1"/>
          </a:solidFill>
          <a:ln w="254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 </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做好教学质量建设的思考与建议</a:t>
            </a:r>
            <a:endPar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81" name="矩形 80"/>
          <p:cNvSpPr/>
          <p:nvPr/>
        </p:nvSpPr>
        <p:spPr>
          <a:xfrm>
            <a:off x="1096010" y="1356360"/>
            <a:ext cx="1572260" cy="729615"/>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3200" dirty="0">
                <a:solidFill>
                  <a:srgbClr val="235893"/>
                </a:solidFill>
                <a:latin typeface="方正行楷简体" panose="02010601030101010101" charset="-122"/>
                <a:ea typeface="方正行楷简体" panose="02010601030101010101" charset="-122"/>
                <a:cs typeface="Arial" panose="020B0604020202020204" pitchFamily="34" charset="0"/>
                <a:sym typeface="宋体" panose="02010600030101010101" pitchFamily="2" charset="-122"/>
              </a:rPr>
              <a:t>引言</a:t>
            </a:r>
            <a:endParaRPr lang="en-US" altLang="zh-CN" sz="3200" dirty="0">
              <a:solidFill>
                <a:srgbClr val="235893"/>
              </a:solidFill>
              <a:latin typeface="方正行楷简体" panose="02010601030101010101" charset="-122"/>
              <a:ea typeface="方正行楷简体" panose="02010601030101010101" charset="-122"/>
              <a:cs typeface="Arial" panose="020B0604020202020204" pitchFamily="34" charset="0"/>
            </a:endParaRPr>
          </a:p>
        </p:txBody>
      </p:sp>
      <p:sp>
        <p:nvSpPr>
          <p:cNvPr id="93" name="矩形 92"/>
          <p:cNvSpPr/>
          <p:nvPr/>
        </p:nvSpPr>
        <p:spPr>
          <a:xfrm>
            <a:off x="1094740" y="3304540"/>
            <a:ext cx="1572895" cy="799465"/>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235893"/>
                </a:solidFill>
                <a:latin typeface="方正行楷简体" panose="02010601030101010101" charset="-122"/>
                <a:ea typeface="方正行楷简体" panose="02010601030101010101" charset="-122"/>
                <a:cs typeface="Arial" panose="020B0604020202020204" pitchFamily="34" charset="0"/>
                <a:sym typeface="宋体" panose="02010600030101010101" pitchFamily="2" charset="-122"/>
              </a:rPr>
              <a:t>二</a:t>
            </a:r>
            <a:endParaRPr lang="zh-CN" altLang="en-US" sz="3600" dirty="0">
              <a:solidFill>
                <a:srgbClr val="235893"/>
              </a:solidFill>
              <a:latin typeface="方正行楷简体" panose="02010601030101010101" charset="-122"/>
              <a:ea typeface="方正行楷简体" panose="02010601030101010101" charset="-122"/>
              <a:cs typeface="Arial" panose="020B0604020202020204" pitchFamily="34" charset="0"/>
              <a:sym typeface="宋体" panose="02010600030101010101" pitchFamily="2" charset="-122"/>
            </a:endParaRPr>
          </a:p>
        </p:txBody>
      </p:sp>
      <p:sp>
        <p:nvSpPr>
          <p:cNvPr id="96" name="矩形 95"/>
          <p:cNvSpPr/>
          <p:nvPr/>
        </p:nvSpPr>
        <p:spPr>
          <a:xfrm>
            <a:off x="1096010" y="5249545"/>
            <a:ext cx="1571625" cy="726440"/>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235893"/>
                </a:solidFill>
                <a:latin typeface="方正行楷简体" panose="02010601030101010101" charset="-122"/>
                <a:ea typeface="方正行楷简体" panose="02010601030101010101" charset="-122"/>
                <a:cs typeface="Arial" panose="020B0604020202020204" pitchFamily="34" charset="0"/>
              </a:rPr>
              <a:t>四</a:t>
            </a:r>
            <a:endParaRPr lang="zh-CN" altLang="en-US" sz="3600" dirty="0">
              <a:solidFill>
                <a:srgbClr val="235893"/>
              </a:solidFill>
              <a:latin typeface="方正行楷简体" panose="02010601030101010101" charset="-122"/>
              <a:ea typeface="方正行楷简体" panose="02010601030101010101" charset="-122"/>
              <a:cs typeface="Arial" panose="020B0604020202020204" pitchFamily="34" charset="0"/>
            </a:endParaRPr>
          </a:p>
        </p:txBody>
      </p:sp>
      <p:sp>
        <p:nvSpPr>
          <p:cNvPr id="2" name="矩形 1"/>
          <p:cNvSpPr/>
          <p:nvPr/>
        </p:nvSpPr>
        <p:spPr>
          <a:xfrm>
            <a:off x="3068955" y="2330450"/>
            <a:ext cx="7145020" cy="729615"/>
          </a:xfrm>
          <a:prstGeom prst="rect">
            <a:avLst/>
          </a:prstGeom>
          <a:solidFill>
            <a:schemeClr val="bg1"/>
          </a:solidFill>
          <a:ln w="254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 </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质量意识与质量文化</a:t>
            </a:r>
            <a:endPar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3" name="矩形 2"/>
          <p:cNvSpPr/>
          <p:nvPr/>
        </p:nvSpPr>
        <p:spPr>
          <a:xfrm>
            <a:off x="1096010" y="2295525"/>
            <a:ext cx="1572895" cy="799465"/>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235893"/>
                </a:solidFill>
                <a:latin typeface="方正行楷简体" panose="02010601030101010101" charset="-122"/>
                <a:ea typeface="方正行楷简体" panose="02010601030101010101" charset="-122"/>
                <a:cs typeface="Arial" panose="020B0604020202020204" pitchFamily="34" charset="0"/>
                <a:sym typeface="宋体" panose="02010600030101010101" pitchFamily="2" charset="-122"/>
              </a:rPr>
              <a:t>一</a:t>
            </a:r>
            <a:endParaRPr lang="zh-CN" altLang="en-US" sz="3600" dirty="0">
              <a:solidFill>
                <a:srgbClr val="235893"/>
              </a:solidFill>
              <a:latin typeface="方正行楷简体" panose="02010601030101010101" charset="-122"/>
              <a:ea typeface="方正行楷简体" panose="02010601030101010101" charset="-122"/>
              <a:cs typeface="Arial" panose="020B0604020202020204" pitchFamily="34" charset="0"/>
              <a:sym typeface="宋体" panose="02010600030101010101" pitchFamily="2" charset="-122"/>
            </a:endParaRPr>
          </a:p>
        </p:txBody>
      </p:sp>
      <p:sp>
        <p:nvSpPr>
          <p:cNvPr id="5" name="矩形 4"/>
          <p:cNvSpPr/>
          <p:nvPr/>
        </p:nvSpPr>
        <p:spPr>
          <a:xfrm>
            <a:off x="3070225" y="4311968"/>
            <a:ext cx="7144385" cy="729615"/>
          </a:xfrm>
          <a:prstGeom prst="rect">
            <a:avLst/>
          </a:prstGeom>
          <a:solidFill>
            <a:schemeClr val="bg1"/>
          </a:solidFill>
          <a:ln w="254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 </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我校当前教学质量建设现状与成效分析</a:t>
            </a:r>
            <a:endPar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6" name="矩形 5"/>
          <p:cNvSpPr/>
          <p:nvPr/>
        </p:nvSpPr>
        <p:spPr>
          <a:xfrm>
            <a:off x="1097280" y="4313555"/>
            <a:ext cx="1571625" cy="726440"/>
          </a:xfrm>
          <a:prstGeom prst="rect">
            <a:avLst/>
          </a:prstGeom>
          <a:solidFill>
            <a:srgbClr val="C8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235893"/>
                </a:solidFill>
                <a:latin typeface="方正行楷简体" panose="02010601030101010101" charset="-122"/>
                <a:ea typeface="方正行楷简体" panose="02010601030101010101" charset="-122"/>
                <a:cs typeface="Arial" panose="020B0604020202020204" pitchFamily="34" charset="0"/>
              </a:rPr>
              <a:t>三</a:t>
            </a:r>
            <a:endParaRPr lang="zh-CN" altLang="en-US" sz="3600" dirty="0">
              <a:solidFill>
                <a:srgbClr val="235893"/>
              </a:solidFill>
              <a:latin typeface="方正行楷简体" panose="02010601030101010101" charset="-122"/>
              <a:ea typeface="方正行楷简体" panose="02010601030101010101" charset="-122"/>
              <a:cs typeface="Arial" panose="020B0604020202020204" pitchFamily="34" charset="0"/>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21970"/>
          </a:xfrm>
          <a:prstGeom prst="rect">
            <a:avLst/>
          </a:prstGeom>
          <a:noFill/>
        </p:spPr>
        <p:txBody>
          <a:bodyPr wrap="square" rtlCol="0">
            <a:spAutoFit/>
          </a:bodyPr>
          <a:lstStyle/>
          <a:p>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九说活动</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释义</a:t>
            </a:r>
            <a:endPar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100" name="文本框 99"/>
          <p:cNvSpPr txBox="1"/>
          <p:nvPr/>
        </p:nvSpPr>
        <p:spPr>
          <a:xfrm>
            <a:off x="748030" y="1289685"/>
            <a:ext cx="10667365" cy="4861560"/>
          </a:xfrm>
          <a:prstGeom prst="rect">
            <a:avLst/>
          </a:prstGeom>
          <a:noFill/>
          <a:ln w="9525">
            <a:noFill/>
          </a:ln>
        </p:spPr>
        <p:txBody>
          <a:bodyPr wrap="square">
            <a:spAutoFit/>
          </a:bodyPr>
          <a:lstStyle/>
          <a:p>
            <a:pPr indent="406400"/>
            <a:r>
              <a:rPr lang="zh-CN" sz="2400" b="1">
                <a:latin typeface="黑体" panose="02010609060101010101" charset="-122"/>
                <a:ea typeface="黑体" panose="02010609060101010101" charset="-122"/>
                <a:cs typeface="仿宋" panose="02010609060101010101" charset="-122"/>
              </a:rPr>
              <a:t>目的：</a:t>
            </a:r>
            <a:endParaRPr lang="zh-CN" sz="2400" b="1">
              <a:latin typeface="黑体" panose="02010609060101010101" charset="-122"/>
              <a:ea typeface="黑体" panose="02010609060101010101" charset="-122"/>
              <a:cs typeface="仿宋" panose="02010609060101010101" charset="-122"/>
            </a:endParaRPr>
          </a:p>
          <a:p>
            <a:pPr indent="406400"/>
            <a:r>
              <a:rPr lang="en-US" altLang="zh-CN" sz="2200" b="0">
                <a:latin typeface="仿宋" panose="02010609060101010101" charset="-122"/>
                <a:ea typeface="仿宋" panose="02010609060101010101" charset="-122"/>
                <a:cs typeface="仿宋" panose="02010609060101010101" charset="-122"/>
              </a:rPr>
              <a:t>1.</a:t>
            </a:r>
            <a:r>
              <a:rPr lang="zh-CN" altLang="en-US" sz="2200" b="0">
                <a:latin typeface="仿宋" panose="02010609060101010101" charset="-122"/>
                <a:ea typeface="仿宋" panose="02010609060101010101" charset="-122"/>
                <a:cs typeface="仿宋" panose="02010609060101010101" charset="-122"/>
              </a:rPr>
              <a:t>为专家进校考察时的</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访谈</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工作做好准备。</a:t>
            </a:r>
            <a:endParaRPr lang="en-US" altLang="zh-CN" sz="2200" b="0">
              <a:latin typeface="仿宋" panose="02010609060101010101" charset="-122"/>
              <a:ea typeface="仿宋" panose="02010609060101010101" charset="-122"/>
              <a:cs typeface="仿宋" panose="02010609060101010101" charset="-122"/>
            </a:endParaRPr>
          </a:p>
          <a:p>
            <a:pPr indent="406400"/>
            <a:r>
              <a:rPr lang="en-US" altLang="zh-CN" sz="2200" b="0">
                <a:latin typeface="仿宋" panose="02010609060101010101" charset="-122"/>
                <a:ea typeface="仿宋" panose="02010609060101010101" charset="-122"/>
                <a:cs typeface="仿宋" panose="02010609060101010101" charset="-122"/>
              </a:rPr>
              <a:t>2.</a:t>
            </a:r>
            <a:r>
              <a:rPr lang="zh-CN" sz="2200">
                <a:latin typeface="仿宋" panose="02010609060101010101" charset="-122"/>
                <a:ea typeface="仿宋" panose="02010609060101010101" charset="-122"/>
                <a:cs typeface="仿宋" panose="02010609060101010101" charset="-122"/>
                <a:sym typeface="+mn-ea"/>
              </a:rPr>
              <a:t>通过广泛开展“九说”活动，全校上下要统一思想、凝聚共识、明晰思路、优化举措，坚定决胜本科教学工作合格评估的信念，以饱满的热情、高度的责任心、积极的主人翁姿态投入到各项评建工作中。</a:t>
            </a:r>
            <a:endParaRPr lang="zh-CN" altLang="en-US" sz="2200">
              <a:latin typeface="仿宋" panose="02010609060101010101" charset="-122"/>
              <a:ea typeface="仿宋" panose="02010609060101010101" charset="-122"/>
              <a:cs typeface="仿宋" panose="02010609060101010101" charset="-122"/>
            </a:endParaRPr>
          </a:p>
          <a:p>
            <a:pPr indent="406400"/>
            <a:r>
              <a:rPr lang="zh-CN" altLang="en-US" sz="2200" b="1">
                <a:latin typeface="仿宋" panose="02010609060101010101" charset="-122"/>
                <a:ea typeface="仿宋" panose="02010609060101010101" charset="-122"/>
                <a:cs typeface="仿宋" panose="02010609060101010101" charset="-122"/>
              </a:rPr>
              <a:t>内容：</a:t>
            </a:r>
            <a:endParaRPr lang="zh-CN" altLang="en-US" sz="2200" b="0">
              <a:latin typeface="仿宋" panose="02010609060101010101" charset="-122"/>
              <a:ea typeface="仿宋" panose="02010609060101010101" charset="-122"/>
              <a:cs typeface="仿宋" panose="02010609060101010101" charset="-122"/>
            </a:endParaRPr>
          </a:p>
          <a:p>
            <a:pPr indent="406400"/>
            <a:r>
              <a:rPr lang="zh-CN" altLang="en-US" sz="2200" b="0">
                <a:latin typeface="仿宋" panose="02010609060101010101" charset="-122"/>
                <a:ea typeface="仿宋" panose="02010609060101010101" charset="-122"/>
                <a:cs typeface="仿宋" panose="02010609060101010101" charset="-122"/>
              </a:rPr>
              <a:t>《关于开展第一轮</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九说</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活动的通知》（评建函〔</a:t>
            </a:r>
            <a:r>
              <a:rPr lang="en-US" altLang="zh-CN" sz="2200" b="0">
                <a:latin typeface="仿宋" panose="02010609060101010101" charset="-122"/>
                <a:ea typeface="仿宋" panose="02010609060101010101" charset="-122"/>
                <a:cs typeface="仿宋" panose="02010609060101010101" charset="-122"/>
              </a:rPr>
              <a:t>2021</a:t>
            </a:r>
            <a:r>
              <a:rPr lang="zh-CN" altLang="en-US" sz="2200" b="0">
                <a:latin typeface="仿宋" panose="02010609060101010101" charset="-122"/>
                <a:ea typeface="仿宋" panose="02010609060101010101" charset="-122"/>
                <a:cs typeface="仿宋" panose="02010609060101010101" charset="-122"/>
              </a:rPr>
              <a:t>〕</a:t>
            </a:r>
            <a:r>
              <a:rPr lang="en-US" altLang="zh-CN" sz="2200" b="0">
                <a:latin typeface="仿宋" panose="02010609060101010101" charset="-122"/>
                <a:ea typeface="仿宋" panose="02010609060101010101" charset="-122"/>
                <a:cs typeface="仿宋" panose="02010609060101010101" charset="-122"/>
              </a:rPr>
              <a:t>25</a:t>
            </a:r>
            <a:r>
              <a:rPr lang="zh-CN" altLang="en-US" sz="2200" b="0">
                <a:latin typeface="仿宋" panose="02010609060101010101" charset="-122"/>
                <a:ea typeface="仿宋" panose="02010609060101010101" charset="-122"/>
                <a:cs typeface="仿宋" panose="02010609060101010101" charset="-122"/>
              </a:rPr>
              <a:t>号）</a:t>
            </a:r>
            <a:endParaRPr lang="en-US" altLang="zh-CN" sz="2200" b="0">
              <a:latin typeface="仿宋" panose="02010609060101010101" charset="-122"/>
              <a:ea typeface="仿宋" panose="02010609060101010101" charset="-122"/>
              <a:cs typeface="仿宋" panose="02010609060101010101" charset="-122"/>
            </a:endParaRPr>
          </a:p>
          <a:p>
            <a:pPr indent="406400"/>
            <a:r>
              <a:rPr lang="zh-CN" altLang="en-US" sz="2200" b="1">
                <a:latin typeface="黑体" panose="02010609060101010101" charset="-122"/>
                <a:ea typeface="黑体" panose="02010609060101010101" charset="-122"/>
                <a:cs typeface="仿宋" panose="02010609060101010101" charset="-122"/>
              </a:rPr>
              <a:t>要求：</a:t>
            </a:r>
            <a:r>
              <a:rPr lang="zh-CN" altLang="en-US" sz="2200" b="0">
                <a:latin typeface="仿宋" panose="02010609060101010101" charset="-122"/>
                <a:ea typeface="仿宋" panose="02010609060101010101" charset="-122"/>
                <a:cs typeface="仿宋" panose="02010609060101010101" charset="-122"/>
              </a:rPr>
              <a:t>（张德江）</a:t>
            </a:r>
            <a:endParaRPr lang="zh-CN" altLang="en-US" sz="2200" b="0">
              <a:latin typeface="仿宋" panose="02010609060101010101" charset="-122"/>
              <a:ea typeface="仿宋" panose="02010609060101010101" charset="-122"/>
              <a:cs typeface="仿宋" panose="02010609060101010101" charset="-122"/>
            </a:endParaRPr>
          </a:p>
          <a:p>
            <a:pPr indent="406400"/>
            <a:r>
              <a:rPr lang="zh-CN" altLang="en-US" sz="2200" b="0">
                <a:latin typeface="仿宋" panose="02010609060101010101" charset="-122"/>
                <a:ea typeface="仿宋" panose="02010609060101010101" charset="-122"/>
                <a:cs typeface="仿宋" panose="02010609060101010101" charset="-122"/>
              </a:rPr>
              <a:t>要有干货，有内容可讲。（做了什么、效果如何）</a:t>
            </a:r>
            <a:endParaRPr lang="zh-CN" altLang="en-US" sz="2200" b="0">
              <a:latin typeface="仿宋" panose="02010609060101010101" charset="-122"/>
              <a:ea typeface="仿宋" panose="02010609060101010101" charset="-122"/>
              <a:cs typeface="仿宋" panose="02010609060101010101" charset="-122"/>
            </a:endParaRPr>
          </a:p>
          <a:p>
            <a:pPr indent="406400"/>
            <a:r>
              <a:rPr lang="zh-CN" altLang="en-US" sz="2200" b="0">
                <a:latin typeface="仿宋" panose="02010609060101010101" charset="-122"/>
                <a:ea typeface="仿宋" panose="02010609060101010101" charset="-122"/>
                <a:cs typeface="仿宋" panose="02010609060101010101" charset="-122"/>
              </a:rPr>
              <a:t>要有理念，有思想可讲。（理念先进、思路清晰、梳理到位、提升层次）</a:t>
            </a:r>
            <a:endParaRPr lang="zh-CN" altLang="en-US" sz="2200" b="0">
              <a:latin typeface="仿宋" panose="02010609060101010101" charset="-122"/>
              <a:ea typeface="仿宋" panose="02010609060101010101" charset="-122"/>
              <a:cs typeface="仿宋" panose="02010609060101010101" charset="-122"/>
            </a:endParaRPr>
          </a:p>
          <a:p>
            <a:pPr indent="406400"/>
            <a:r>
              <a:rPr lang="zh-CN" altLang="en-US" sz="2200" b="0">
                <a:latin typeface="仿宋" panose="02010609060101010101" charset="-122"/>
                <a:ea typeface="仿宋" panose="02010609060101010101" charset="-122"/>
                <a:cs typeface="仿宋" panose="02010609060101010101" charset="-122"/>
              </a:rPr>
              <a:t>要有功夫，有故事可讲。（理念</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思路</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方案</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措施</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做法</a:t>
            </a:r>
            <a:r>
              <a:rPr lang="en-US" altLang="zh-CN" sz="2200" b="0">
                <a:latin typeface="仿宋" panose="02010609060101010101" charset="-122"/>
                <a:ea typeface="仿宋" panose="02010609060101010101" charset="-122"/>
                <a:cs typeface="仿宋" panose="02010609060101010101" charset="-122"/>
              </a:rPr>
              <a:t>-</a:t>
            </a:r>
            <a:r>
              <a:rPr lang="zh-CN" altLang="en-US" sz="2200" b="0">
                <a:latin typeface="仿宋" panose="02010609060101010101" charset="-122"/>
                <a:ea typeface="仿宋" panose="02010609060101010101" charset="-122"/>
                <a:cs typeface="仿宋" panose="02010609060101010101" charset="-122"/>
              </a:rPr>
              <a:t>成效）</a:t>
            </a:r>
            <a:endParaRPr lang="zh-CN" altLang="en-US" sz="2200" b="0">
              <a:latin typeface="仿宋" panose="02010609060101010101" charset="-122"/>
              <a:ea typeface="仿宋" panose="02010609060101010101" charset="-122"/>
              <a:cs typeface="仿宋" panose="02010609060101010101" charset="-122"/>
            </a:endParaRPr>
          </a:p>
          <a:p>
            <a:pPr indent="406400"/>
            <a:r>
              <a:rPr lang="zh-CN" altLang="en-US" sz="2200" b="1">
                <a:latin typeface="黑体" panose="02010609060101010101" charset="-122"/>
                <a:ea typeface="黑体" panose="02010609060101010101" charset="-122"/>
                <a:cs typeface="仿宋" panose="02010609060101010101" charset="-122"/>
              </a:rPr>
              <a:t>注意：</a:t>
            </a:r>
            <a:endParaRPr lang="zh-CN" altLang="en-US" sz="2200" b="0">
              <a:latin typeface="仿宋" panose="02010609060101010101" charset="-122"/>
              <a:ea typeface="仿宋" panose="02010609060101010101" charset="-122"/>
              <a:cs typeface="仿宋" panose="02010609060101010101" charset="-122"/>
            </a:endParaRPr>
          </a:p>
          <a:p>
            <a:pPr indent="406400"/>
            <a:r>
              <a:rPr lang="zh-CN" altLang="en-US" sz="2200" b="0">
                <a:latin typeface="仿宋" panose="02010609060101010101" charset="-122"/>
                <a:ea typeface="仿宋" panose="02010609060101010101" charset="-122"/>
                <a:cs typeface="仿宋" panose="02010609060101010101" charset="-122"/>
              </a:rPr>
              <a:t>三</a:t>
            </a:r>
            <a:r>
              <a:rPr lang="en-US" altLang="zh-CN" sz="2200" b="0">
                <a:latin typeface="仿宋" panose="02010609060101010101" charset="-122"/>
                <a:ea typeface="仿宋" panose="02010609060101010101" charset="-122"/>
                <a:cs typeface="仿宋" panose="02010609060101010101" charset="-122"/>
              </a:rPr>
              <a:t>  </a:t>
            </a:r>
            <a:r>
              <a:rPr lang="zh-CN" altLang="en-US" sz="2200" b="0">
                <a:latin typeface="仿宋" panose="02010609060101010101" charset="-122"/>
                <a:ea typeface="仿宋" panose="02010609060101010101" charset="-122"/>
                <a:cs typeface="仿宋" panose="02010609060101010101" charset="-122"/>
              </a:rPr>
              <a:t>讲：讲理念思路</a:t>
            </a:r>
            <a:r>
              <a:rPr lang="en-US" altLang="zh-CN" sz="2200" b="0">
                <a:latin typeface="仿宋" panose="02010609060101010101" charset="-122"/>
                <a:ea typeface="仿宋" panose="02010609060101010101" charset="-122"/>
                <a:cs typeface="仿宋" panose="02010609060101010101" charset="-122"/>
              </a:rPr>
              <a:t> </a:t>
            </a:r>
            <a:r>
              <a:rPr lang="zh-CN" altLang="en-US" sz="2200" b="0">
                <a:latin typeface="仿宋" panose="02010609060101010101" charset="-122"/>
                <a:ea typeface="仿宋" panose="02010609060101010101" charset="-122"/>
                <a:cs typeface="仿宋" panose="02010609060101010101" charset="-122"/>
              </a:rPr>
              <a:t>讲措施做法</a:t>
            </a:r>
            <a:r>
              <a:rPr lang="en-US" altLang="zh-CN" sz="2200" b="0">
                <a:latin typeface="仿宋" panose="02010609060101010101" charset="-122"/>
                <a:ea typeface="仿宋" panose="02010609060101010101" charset="-122"/>
                <a:cs typeface="仿宋" panose="02010609060101010101" charset="-122"/>
              </a:rPr>
              <a:t> </a:t>
            </a:r>
            <a:r>
              <a:rPr lang="zh-CN" altLang="en-US" sz="2200" b="0">
                <a:latin typeface="仿宋" panose="02010609060101010101" charset="-122"/>
                <a:ea typeface="仿宋" panose="02010609060101010101" charset="-122"/>
                <a:cs typeface="仿宋" panose="02010609060101010101" charset="-122"/>
              </a:rPr>
              <a:t>讲成效成果</a:t>
            </a:r>
            <a:endParaRPr lang="zh-CN" altLang="en-US" sz="2200" b="0">
              <a:latin typeface="仿宋" panose="02010609060101010101" charset="-122"/>
              <a:ea typeface="仿宋" panose="02010609060101010101" charset="-122"/>
              <a:cs typeface="仿宋" panose="02010609060101010101" charset="-122"/>
            </a:endParaRPr>
          </a:p>
          <a:p>
            <a:pPr indent="406400"/>
            <a:r>
              <a:rPr lang="zh-CN" altLang="en-US" sz="2200" b="0">
                <a:latin typeface="仿宋" panose="02010609060101010101" charset="-122"/>
                <a:ea typeface="仿宋" panose="02010609060101010101" charset="-122"/>
                <a:cs typeface="仿宋" panose="02010609060101010101" charset="-122"/>
              </a:rPr>
              <a:t>三不讲：不讲流水账</a:t>
            </a:r>
            <a:r>
              <a:rPr lang="en-US" altLang="zh-CN" sz="2200" b="0">
                <a:latin typeface="仿宋" panose="02010609060101010101" charset="-122"/>
                <a:ea typeface="仿宋" panose="02010609060101010101" charset="-122"/>
                <a:cs typeface="仿宋" panose="02010609060101010101" charset="-122"/>
              </a:rPr>
              <a:t> </a:t>
            </a:r>
            <a:r>
              <a:rPr lang="zh-CN" altLang="en-US" sz="2200" b="0">
                <a:latin typeface="仿宋" panose="02010609060101010101" charset="-122"/>
                <a:ea typeface="仿宋" panose="02010609060101010101" charset="-122"/>
                <a:cs typeface="仿宋" panose="02010609060101010101" charset="-122"/>
              </a:rPr>
              <a:t>不讲豆腐帐</a:t>
            </a:r>
            <a:r>
              <a:rPr lang="en-US" altLang="zh-CN" sz="2200" b="0">
                <a:latin typeface="仿宋" panose="02010609060101010101" charset="-122"/>
                <a:ea typeface="仿宋" panose="02010609060101010101" charset="-122"/>
                <a:cs typeface="仿宋" panose="02010609060101010101" charset="-122"/>
              </a:rPr>
              <a:t> </a:t>
            </a:r>
            <a:r>
              <a:rPr lang="zh-CN" altLang="en-US" sz="2200" b="0">
                <a:latin typeface="仿宋" panose="02010609060101010101" charset="-122"/>
                <a:ea typeface="仿宋" panose="02010609060101010101" charset="-122"/>
                <a:cs typeface="仿宋" panose="02010609060101010101" charset="-122"/>
              </a:rPr>
              <a:t>不讲空头账</a:t>
            </a:r>
            <a:endParaRPr lang="zh-CN" altLang="en-US" sz="2200" b="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21970"/>
          </a:xfrm>
          <a:prstGeom prst="rect">
            <a:avLst/>
          </a:prstGeom>
          <a:noFill/>
        </p:spPr>
        <p:txBody>
          <a:bodyPr wrap="square" rtlCol="0">
            <a:spAutoFit/>
          </a:bodyPr>
          <a:lstStyle/>
          <a:p>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质量意识</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与</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质量文化</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endPar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100" name="文本框 99"/>
          <p:cNvSpPr txBox="1"/>
          <p:nvPr/>
        </p:nvSpPr>
        <p:spPr>
          <a:xfrm>
            <a:off x="748030" y="1289685"/>
            <a:ext cx="10667365" cy="4831080"/>
          </a:xfrm>
          <a:prstGeom prst="rect">
            <a:avLst/>
          </a:prstGeom>
          <a:noFill/>
          <a:ln w="9525">
            <a:noFill/>
          </a:ln>
        </p:spPr>
        <p:txBody>
          <a:bodyPr wrap="square">
            <a:spAutoFit/>
          </a:bodyPr>
          <a:lstStyle/>
          <a:p>
            <a:pPr indent="406400"/>
            <a:r>
              <a:rPr lang="zh-CN" sz="2800" b="1">
                <a:latin typeface="黑体" panose="02010609060101010101" charset="-122"/>
                <a:ea typeface="黑体" panose="02010609060101010101" charset="-122"/>
                <a:cs typeface="仿宋" panose="02010609060101010101" charset="-122"/>
              </a:rPr>
              <a:t>明确几个</a:t>
            </a:r>
            <a:r>
              <a:rPr lang="en-US" altLang="zh-CN" sz="2800" b="1">
                <a:latin typeface="黑体" panose="02010609060101010101" charset="-122"/>
                <a:ea typeface="黑体" panose="02010609060101010101" charset="-122"/>
                <a:cs typeface="仿宋" panose="02010609060101010101" charset="-122"/>
              </a:rPr>
              <a:t>“</a:t>
            </a:r>
            <a:r>
              <a:rPr lang="zh-CN" altLang="en-US" sz="2800" b="1">
                <a:latin typeface="黑体" panose="02010609060101010101" charset="-122"/>
                <a:ea typeface="黑体" panose="02010609060101010101" charset="-122"/>
                <a:cs typeface="仿宋" panose="02010609060101010101" charset="-122"/>
              </a:rPr>
              <a:t>核心概念</a:t>
            </a:r>
            <a:r>
              <a:rPr lang="en-US" altLang="zh-CN" sz="2800" b="1">
                <a:latin typeface="黑体" panose="02010609060101010101" charset="-122"/>
                <a:ea typeface="黑体" panose="02010609060101010101" charset="-122"/>
                <a:cs typeface="仿宋" panose="02010609060101010101" charset="-122"/>
              </a:rPr>
              <a:t>”</a:t>
            </a:r>
            <a:r>
              <a:rPr lang="zh-CN" sz="2800" b="1">
                <a:latin typeface="黑体" panose="02010609060101010101" charset="-122"/>
                <a:ea typeface="黑体" panose="02010609060101010101" charset="-122"/>
                <a:cs typeface="仿宋" panose="02010609060101010101" charset="-122"/>
              </a:rPr>
              <a:t>：</a:t>
            </a:r>
            <a:endParaRPr lang="zh-CN" sz="2400" b="1">
              <a:latin typeface="黑体" panose="02010609060101010101" charset="-122"/>
              <a:ea typeface="黑体" panose="02010609060101010101" charset="-122"/>
              <a:cs typeface="仿宋" panose="02010609060101010101" charset="-122"/>
            </a:endParaRPr>
          </a:p>
          <a:p>
            <a:pPr indent="406400"/>
            <a:r>
              <a:rPr lang="en-US" altLang="zh-CN" sz="2800" b="0">
                <a:latin typeface="仿宋" panose="02010609060101010101" charset="-122"/>
                <a:ea typeface="仿宋" panose="02010609060101010101" charset="-122"/>
                <a:cs typeface="仿宋" panose="02010609060101010101" charset="-122"/>
              </a:rPr>
              <a:t>1.</a:t>
            </a:r>
            <a:r>
              <a:rPr sz="2800" b="0">
                <a:latin typeface="仿宋" panose="02010609060101010101" charset="-122"/>
                <a:ea typeface="仿宋" panose="02010609060101010101" charset="-122"/>
                <a:cs typeface="仿宋" panose="02010609060101010101" charset="-122"/>
              </a:rPr>
              <a:t>质量</a:t>
            </a:r>
            <a:endParaRPr sz="2800" b="0">
              <a:latin typeface="仿宋" panose="02010609060101010101" charset="-122"/>
              <a:ea typeface="仿宋" panose="02010609060101010101" charset="-122"/>
              <a:cs typeface="仿宋" panose="02010609060101010101" charset="-122"/>
            </a:endParaRPr>
          </a:p>
          <a:p>
            <a:pPr indent="406400"/>
            <a:r>
              <a:rPr lang="en-US" altLang="zh-CN" sz="2800" b="1">
                <a:latin typeface="仿宋" panose="02010609060101010101" charset="-122"/>
                <a:ea typeface="仿宋" panose="02010609060101010101" charset="-122"/>
                <a:cs typeface="仿宋" panose="02010609060101010101" charset="-122"/>
              </a:rPr>
              <a:t>质量</a:t>
            </a:r>
            <a:r>
              <a:rPr lang="en-US" altLang="zh-CN" sz="2800" b="0">
                <a:latin typeface="仿宋" panose="02010609060101010101" charset="-122"/>
                <a:ea typeface="仿宋" panose="02010609060101010101" charset="-122"/>
                <a:cs typeface="仿宋" panose="02010609060101010101" charset="-122"/>
              </a:rPr>
              <a:t>是“产品或工作的优劣程度”。</a:t>
            </a:r>
            <a:endParaRPr lang="en-US" altLang="zh-CN" sz="2800" b="0">
              <a:latin typeface="仿宋" panose="02010609060101010101" charset="-122"/>
              <a:ea typeface="仿宋" panose="02010609060101010101" charset="-122"/>
              <a:cs typeface="仿宋" panose="02010609060101010101" charset="-122"/>
            </a:endParaRPr>
          </a:p>
          <a:p>
            <a:pPr indent="406400"/>
            <a:r>
              <a:rPr lang="en-US" altLang="zh-CN" sz="2800" b="1">
                <a:latin typeface="仿宋" panose="02010609060101010101" charset="-122"/>
                <a:ea typeface="仿宋" panose="02010609060101010101" charset="-122"/>
                <a:cs typeface="仿宋" panose="02010609060101010101" charset="-122"/>
              </a:rPr>
              <a:t>高等学校教育质量</a:t>
            </a:r>
            <a:r>
              <a:rPr lang="en-US" altLang="zh-CN" sz="2800" b="0">
                <a:latin typeface="仿宋" panose="02010609060101010101" charset="-122"/>
                <a:ea typeface="仿宋" panose="02010609060101010101" charset="-122"/>
                <a:cs typeface="仿宋" panose="02010609060101010101" charset="-122"/>
              </a:rPr>
              <a:t>是高等学校提供的教育活动使学生学习成就与教育目的相符合的程度。</a:t>
            </a:r>
            <a:endParaRPr lang="en-US" altLang="zh-CN" sz="2800" b="0">
              <a:latin typeface="仿宋" panose="02010609060101010101" charset="-122"/>
              <a:ea typeface="仿宋" panose="02010609060101010101" charset="-122"/>
              <a:cs typeface="仿宋" panose="02010609060101010101" charset="-122"/>
            </a:endParaRPr>
          </a:p>
          <a:p>
            <a:pPr indent="406400"/>
            <a:r>
              <a:rPr lang="en-US" altLang="zh-CN" sz="2800" b="0">
                <a:latin typeface="仿宋" panose="02010609060101010101" charset="-122"/>
                <a:ea typeface="仿宋" panose="02010609060101010101" charset="-122"/>
                <a:cs typeface="仿宋" panose="02010609060101010101" charset="-122"/>
              </a:rPr>
              <a:t>2.</a:t>
            </a:r>
            <a:r>
              <a:rPr lang="zh-CN" sz="2800">
                <a:latin typeface="仿宋" panose="02010609060101010101" charset="-122"/>
                <a:ea typeface="仿宋" panose="02010609060101010101" charset="-122"/>
                <a:cs typeface="仿宋" panose="02010609060101010101" charset="-122"/>
                <a:sym typeface="+mn-ea"/>
              </a:rPr>
              <a:t>质量文化</a:t>
            </a:r>
            <a:endParaRPr lang="zh-CN" sz="2800">
              <a:latin typeface="仿宋" panose="02010609060101010101" charset="-122"/>
              <a:ea typeface="仿宋" panose="02010609060101010101" charset="-122"/>
              <a:cs typeface="仿宋" panose="02010609060101010101" charset="-122"/>
              <a:sym typeface="+mn-ea"/>
            </a:endParaRPr>
          </a:p>
          <a:p>
            <a:pPr indent="406400"/>
            <a:r>
              <a:rPr lang="zh-CN" sz="2800" b="1">
                <a:latin typeface="仿宋" panose="02010609060101010101" charset="-122"/>
                <a:ea typeface="仿宋" panose="02010609060101010101" charset="-122"/>
                <a:cs typeface="仿宋" panose="02010609060101010101" charset="-122"/>
                <a:sym typeface="+mn-ea"/>
              </a:rPr>
              <a:t>质量文化</a:t>
            </a:r>
            <a:r>
              <a:rPr lang="zh-CN" sz="2800">
                <a:latin typeface="仿宋" panose="02010609060101010101" charset="-122"/>
                <a:ea typeface="仿宋" panose="02010609060101010101" charset="-122"/>
                <a:cs typeface="仿宋" panose="02010609060101010101" charset="-122"/>
                <a:sym typeface="+mn-ea"/>
              </a:rPr>
              <a:t>是人们与质量有关的习惯、信念和行为模式，是一种思维的背景。</a:t>
            </a:r>
            <a:endParaRPr lang="zh-CN" sz="2800">
              <a:latin typeface="仿宋" panose="02010609060101010101" charset="-122"/>
              <a:ea typeface="仿宋" panose="02010609060101010101" charset="-122"/>
              <a:cs typeface="仿宋" panose="02010609060101010101" charset="-122"/>
              <a:sym typeface="+mn-ea"/>
            </a:endParaRPr>
          </a:p>
          <a:p>
            <a:pPr indent="406400"/>
            <a:r>
              <a:rPr lang="zh-CN" sz="2800" b="1">
                <a:latin typeface="仿宋" panose="02010609060101010101" charset="-122"/>
                <a:ea typeface="仿宋" panose="02010609060101010101" charset="-122"/>
                <a:cs typeface="仿宋" panose="02010609060101010101" charset="-122"/>
                <a:sym typeface="+mn-ea"/>
              </a:rPr>
              <a:t>高校质量文化</a:t>
            </a:r>
            <a:r>
              <a:rPr lang="zh-CN" sz="2800">
                <a:latin typeface="仿宋" panose="02010609060101010101" charset="-122"/>
                <a:ea typeface="仿宋" panose="02010609060101010101" charset="-122"/>
                <a:cs typeface="仿宋" panose="02010609060101010101" charset="-122"/>
                <a:sym typeface="+mn-ea"/>
              </a:rPr>
              <a:t>是高校在长期的教育教学活动中形成的质量观念、质量制度、质量组织和质量形象标识的总和。</a:t>
            </a:r>
            <a:endParaRPr lang="zh-CN" sz="2800">
              <a:latin typeface="仿宋" panose="02010609060101010101" charset="-122"/>
              <a:ea typeface="仿宋" panose="02010609060101010101" charset="-122"/>
              <a:cs typeface="仿宋" panose="02010609060101010101" charset="-122"/>
              <a:sym typeface="+mn-ea"/>
            </a:endParaRPr>
          </a:p>
          <a:p>
            <a:pPr indent="406400"/>
            <a:endParaRPr lang="zh-CN" altLang="en-US" sz="2800" b="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10005" y="843280"/>
            <a:ext cx="9547860" cy="517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83565"/>
          </a:xfrm>
          <a:prstGeom prst="rect">
            <a:avLst/>
          </a:prstGeom>
          <a:noFill/>
        </p:spPr>
        <p:txBody>
          <a:bodyPr wrap="square" rtlCol="0">
            <a:spAutoFit/>
          </a:bodyPr>
          <a:lstStyle/>
          <a:p>
            <a:r>
              <a:rPr sz="3200" b="1">
                <a:solidFill>
                  <a:srgbClr val="235893"/>
                </a:solidFill>
                <a:latin typeface="黑体" panose="02010609060101010101" charset="-122"/>
                <a:ea typeface="黑体" panose="02010609060101010101" charset="-122"/>
                <a:cs typeface="宋体" panose="02010600030101010101" pitchFamily="2" charset="-122"/>
                <a:sym typeface="+mn-ea"/>
              </a:rPr>
              <a:t>高校质量文化建设的路径</a:t>
            </a:r>
            <a:endParaRPr sz="32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100" name="文本框 99"/>
          <p:cNvSpPr txBox="1"/>
          <p:nvPr/>
        </p:nvSpPr>
        <p:spPr>
          <a:xfrm>
            <a:off x="748030" y="1289685"/>
            <a:ext cx="10667365" cy="4523105"/>
          </a:xfrm>
          <a:prstGeom prst="rect">
            <a:avLst/>
          </a:prstGeom>
          <a:noFill/>
          <a:ln w="9525">
            <a:noFill/>
          </a:ln>
        </p:spPr>
        <p:txBody>
          <a:bodyPr wrap="square">
            <a:spAutoFit/>
          </a:bodyPr>
          <a:lstStyle/>
          <a:p>
            <a:pPr indent="406400"/>
            <a:r>
              <a:rPr lang="en-US" sz="2800" b="0">
                <a:latin typeface="仿宋" panose="02010609060101010101" charset="-122"/>
                <a:ea typeface="仿宋" panose="02010609060101010101" charset="-122"/>
                <a:cs typeface="仿宋" panose="02010609060101010101" charset="-122"/>
              </a:rPr>
              <a:t>  </a:t>
            </a:r>
            <a:r>
              <a:rPr sz="3200" b="0">
                <a:latin typeface="仿宋" panose="02010609060101010101" charset="-122"/>
                <a:ea typeface="仿宋" panose="02010609060101010101" charset="-122"/>
                <a:cs typeface="仿宋" panose="02010609060101010101" charset="-122"/>
              </a:rPr>
              <a:t>质量文化的生成和发展包括</a:t>
            </a:r>
            <a:r>
              <a:rPr sz="3200" b="1">
                <a:latin typeface="仿宋" panose="02010609060101010101" charset="-122"/>
                <a:ea typeface="仿宋" panose="02010609060101010101" charset="-122"/>
                <a:cs typeface="仿宋" panose="02010609060101010101" charset="-122"/>
              </a:rPr>
              <a:t>内部生长</a:t>
            </a:r>
            <a:r>
              <a:rPr sz="3200" b="0">
                <a:latin typeface="仿宋" panose="02010609060101010101" charset="-122"/>
                <a:ea typeface="仿宋" panose="02010609060101010101" charset="-122"/>
                <a:cs typeface="仿宋" panose="02010609060101010101" charset="-122"/>
              </a:rPr>
              <a:t>和</a:t>
            </a:r>
            <a:r>
              <a:rPr sz="3200" b="1">
                <a:latin typeface="仿宋" panose="02010609060101010101" charset="-122"/>
                <a:ea typeface="仿宋" panose="02010609060101010101" charset="-122"/>
                <a:cs typeface="仿宋" panose="02010609060101010101" charset="-122"/>
              </a:rPr>
              <a:t>外部激励</a:t>
            </a:r>
            <a:r>
              <a:rPr sz="3200" b="0">
                <a:latin typeface="仿宋" panose="02010609060101010101" charset="-122"/>
                <a:ea typeface="仿宋" panose="02010609060101010101" charset="-122"/>
                <a:cs typeface="仿宋" panose="02010609060101010101" charset="-122"/>
              </a:rPr>
              <a:t>两条路径，分别导致内生型和外发内生型两种不同类型的质量文化。</a:t>
            </a:r>
            <a:endParaRPr sz="3200" b="0">
              <a:latin typeface="仿宋" panose="02010609060101010101" charset="-122"/>
              <a:ea typeface="仿宋" panose="02010609060101010101" charset="-122"/>
              <a:cs typeface="仿宋" panose="02010609060101010101" charset="-122"/>
            </a:endParaRPr>
          </a:p>
          <a:p>
            <a:pPr indent="406400"/>
            <a:r>
              <a:rPr sz="3200" b="0">
                <a:latin typeface="仿宋" panose="02010609060101010101" charset="-122"/>
                <a:ea typeface="仿宋" panose="02010609060101010101" charset="-122"/>
                <a:cs typeface="仿宋" panose="02010609060101010101" charset="-122"/>
              </a:rPr>
              <a:t> </a:t>
            </a:r>
            <a:r>
              <a:rPr lang="en-US" sz="3200" b="0">
                <a:latin typeface="仿宋" panose="02010609060101010101" charset="-122"/>
                <a:ea typeface="仿宋" panose="02010609060101010101" charset="-122"/>
                <a:cs typeface="仿宋" panose="02010609060101010101" charset="-122"/>
              </a:rPr>
              <a:t> </a:t>
            </a:r>
            <a:r>
              <a:rPr lang="zh-CN" altLang="en-US" sz="3200" b="0">
                <a:latin typeface="仿宋" panose="02010609060101010101" charset="-122"/>
                <a:ea typeface="仿宋" panose="02010609060101010101" charset="-122"/>
                <a:cs typeface="仿宋" panose="02010609060101010101" charset="-122"/>
              </a:rPr>
              <a:t>内生型质量文化，主要基于</a:t>
            </a:r>
            <a:r>
              <a:rPr lang="zh-CN" altLang="en-US" sz="3200" b="1">
                <a:latin typeface="仿宋" panose="02010609060101010101" charset="-122"/>
                <a:ea typeface="仿宋" panose="02010609060101010101" charset="-122"/>
                <a:cs typeface="仿宋" panose="02010609060101010101" charset="-122"/>
              </a:rPr>
              <a:t>专业建设</a:t>
            </a:r>
            <a:r>
              <a:rPr lang="zh-CN" altLang="en-US" sz="3200" b="0">
                <a:latin typeface="仿宋" panose="02010609060101010101" charset="-122"/>
                <a:ea typeface="仿宋" panose="02010609060101010101" charset="-122"/>
                <a:cs typeface="仿宋" panose="02010609060101010101" charset="-122"/>
              </a:rPr>
              <a:t>、</a:t>
            </a:r>
            <a:r>
              <a:rPr lang="zh-CN" altLang="en-US" sz="3200" b="1">
                <a:latin typeface="仿宋" panose="02010609060101010101" charset="-122"/>
                <a:ea typeface="仿宋" panose="02010609060101010101" charset="-122"/>
                <a:cs typeface="仿宋" panose="02010609060101010101" charset="-122"/>
              </a:rPr>
              <a:t>人才培养</a:t>
            </a:r>
            <a:r>
              <a:rPr lang="zh-CN" altLang="en-US" sz="3200" b="0">
                <a:latin typeface="仿宋" panose="02010609060101010101" charset="-122"/>
                <a:ea typeface="仿宋" panose="02010609060101010101" charset="-122"/>
                <a:cs typeface="仿宋" panose="02010609060101010101" charset="-122"/>
              </a:rPr>
              <a:t>、</a:t>
            </a:r>
            <a:r>
              <a:rPr lang="zh-CN" altLang="en-US" sz="3200" b="1">
                <a:latin typeface="仿宋" panose="02010609060101010101" charset="-122"/>
                <a:ea typeface="仿宋" panose="02010609060101010101" charset="-122"/>
                <a:cs typeface="仿宋" panose="02010609060101010101" charset="-122"/>
              </a:rPr>
              <a:t>科学研究</a:t>
            </a:r>
            <a:r>
              <a:rPr lang="zh-CN" altLang="en-US" sz="3200" b="0">
                <a:latin typeface="仿宋" panose="02010609060101010101" charset="-122"/>
                <a:ea typeface="仿宋" panose="02010609060101010101" charset="-122"/>
                <a:cs typeface="仿宋" panose="02010609060101010101" charset="-122"/>
              </a:rPr>
              <a:t>、</a:t>
            </a:r>
            <a:r>
              <a:rPr lang="zh-CN" altLang="en-US" sz="3200" b="1">
                <a:latin typeface="仿宋" panose="02010609060101010101" charset="-122"/>
                <a:ea typeface="仿宋" panose="02010609060101010101" charset="-122"/>
                <a:cs typeface="仿宋" panose="02010609060101010101" charset="-122"/>
              </a:rPr>
              <a:t>课程改革</a:t>
            </a:r>
            <a:r>
              <a:rPr lang="zh-CN" altLang="en-US" sz="3200" b="0">
                <a:latin typeface="仿宋" panose="02010609060101010101" charset="-122"/>
                <a:ea typeface="仿宋" panose="02010609060101010101" charset="-122"/>
                <a:cs typeface="仿宋" panose="02010609060101010101" charset="-122"/>
              </a:rPr>
              <a:t>、</a:t>
            </a:r>
            <a:r>
              <a:rPr lang="zh-CN" altLang="en-US" sz="3200" b="1">
                <a:latin typeface="仿宋" panose="02010609060101010101" charset="-122"/>
                <a:ea typeface="仿宋" panose="02010609060101010101" charset="-122"/>
                <a:cs typeface="仿宋" panose="02010609060101010101" charset="-122"/>
              </a:rPr>
              <a:t>学生成长</a:t>
            </a:r>
            <a:r>
              <a:rPr lang="zh-CN" altLang="en-US" sz="3200" b="0">
                <a:latin typeface="仿宋" panose="02010609060101010101" charset="-122"/>
                <a:ea typeface="仿宋" panose="02010609060101010101" charset="-122"/>
                <a:cs typeface="仿宋" panose="02010609060101010101" charset="-122"/>
              </a:rPr>
              <a:t>、</a:t>
            </a:r>
            <a:r>
              <a:rPr lang="zh-CN" altLang="en-US" sz="3200" b="1">
                <a:latin typeface="仿宋" panose="02010609060101010101" charset="-122"/>
                <a:ea typeface="仿宋" panose="02010609060101010101" charset="-122"/>
                <a:cs typeface="仿宋" panose="02010609060101010101" charset="-122"/>
              </a:rPr>
              <a:t>教师发展</a:t>
            </a:r>
            <a:r>
              <a:rPr lang="zh-CN" altLang="en-US" sz="3200" b="0">
                <a:latin typeface="仿宋" panose="02010609060101010101" charset="-122"/>
                <a:ea typeface="仿宋" panose="02010609060101010101" charset="-122"/>
                <a:cs typeface="仿宋" panose="02010609060101010101" charset="-122"/>
              </a:rPr>
              <a:t>等要素，坚守大学的宗旨和精神，以卓越的人才培养质量实现服务社会的使命。</a:t>
            </a:r>
            <a:endParaRPr lang="zh-CN" altLang="en-US" sz="3200" b="0">
              <a:latin typeface="仿宋" panose="02010609060101010101" charset="-122"/>
              <a:ea typeface="仿宋" panose="02010609060101010101" charset="-122"/>
              <a:cs typeface="仿宋" panose="02010609060101010101" charset="-122"/>
            </a:endParaRPr>
          </a:p>
          <a:p>
            <a:pPr indent="406400"/>
            <a:r>
              <a:rPr lang="zh-CN" altLang="en-US" sz="3200" b="0">
                <a:latin typeface="仿宋" panose="02010609060101010101" charset="-122"/>
                <a:ea typeface="仿宋" panose="02010609060101010101" charset="-122"/>
                <a:cs typeface="仿宋" panose="02010609060101010101" charset="-122"/>
              </a:rPr>
              <a:t> </a:t>
            </a:r>
            <a:r>
              <a:rPr lang="en-US" altLang="zh-CN" sz="3200" b="0">
                <a:latin typeface="仿宋" panose="02010609060101010101" charset="-122"/>
                <a:ea typeface="仿宋" panose="02010609060101010101" charset="-122"/>
                <a:cs typeface="仿宋" panose="02010609060101010101" charset="-122"/>
              </a:rPr>
              <a:t> 外发内生型质量文化</a:t>
            </a:r>
            <a:r>
              <a:rPr lang="zh-CN" altLang="en-US" sz="3200" b="0">
                <a:latin typeface="仿宋" panose="02010609060101010101" charset="-122"/>
                <a:ea typeface="仿宋" panose="02010609060101010101" charset="-122"/>
                <a:cs typeface="仿宋" panose="02010609060101010101" charset="-122"/>
              </a:rPr>
              <a:t>，接受外部评估、认证、排名等质量标准，并将此标准内化为学校内部的质量保障体系</a:t>
            </a:r>
            <a:r>
              <a:rPr lang="en-US" altLang="zh-CN" sz="3200" b="0">
                <a:latin typeface="仿宋" panose="02010609060101010101" charset="-122"/>
                <a:ea typeface="仿宋" panose="02010609060101010101" charset="-122"/>
                <a:cs typeface="仿宋" panose="02010609060101010101" charset="-122"/>
              </a:rPr>
              <a:t>。</a:t>
            </a:r>
            <a:endParaRPr lang="zh-CN" altLang="en-US" sz="2800" b="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83565"/>
          </a:xfrm>
          <a:prstGeom prst="rect">
            <a:avLst/>
          </a:prstGeom>
          <a:noFill/>
        </p:spPr>
        <p:txBody>
          <a:bodyPr wrap="square" rtlCol="0">
            <a:spAutoFit/>
          </a:bodyPr>
          <a:lstStyle/>
          <a:p>
            <a:r>
              <a:rPr sz="3200" b="1">
                <a:solidFill>
                  <a:srgbClr val="235893"/>
                </a:solidFill>
                <a:latin typeface="黑体" panose="02010609060101010101" charset="-122"/>
                <a:ea typeface="黑体" panose="02010609060101010101" charset="-122"/>
                <a:cs typeface="宋体" panose="02010600030101010101" pitchFamily="2" charset="-122"/>
                <a:sym typeface="+mn-ea"/>
              </a:rPr>
              <a:t>高校质量文化建设的路径</a:t>
            </a:r>
            <a:endParaRPr sz="32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100" name="文本框 99"/>
          <p:cNvSpPr txBox="1"/>
          <p:nvPr/>
        </p:nvSpPr>
        <p:spPr>
          <a:xfrm>
            <a:off x="748030" y="1289685"/>
            <a:ext cx="11352530" cy="4707890"/>
          </a:xfrm>
          <a:prstGeom prst="rect">
            <a:avLst/>
          </a:prstGeom>
          <a:noFill/>
          <a:ln w="9525">
            <a:noFill/>
          </a:ln>
        </p:spPr>
        <p:txBody>
          <a:bodyPr wrap="square">
            <a:spAutoFit/>
          </a:bodyPr>
          <a:lstStyle/>
          <a:p>
            <a:pPr indent="406400" fontAlgn="auto">
              <a:lnSpc>
                <a:spcPts val="4000"/>
              </a:lnSpc>
            </a:pPr>
            <a:r>
              <a:rPr lang="en-US" sz="2800" b="0" dirty="0">
                <a:latin typeface="仿宋" panose="02010609060101010101" charset="-122"/>
                <a:ea typeface="仿宋" panose="02010609060101010101" charset="-122"/>
                <a:cs typeface="仿宋" panose="02010609060101010101" charset="-122"/>
              </a:rPr>
              <a:t>  </a:t>
            </a:r>
            <a:r>
              <a:rPr sz="2800" dirty="0" err="1">
                <a:latin typeface="仿宋" panose="02010609060101010101" charset="-122"/>
                <a:ea typeface="仿宋" panose="02010609060101010101" charset="-122"/>
                <a:cs typeface="仿宋" panose="02010609060101010101" charset="-122"/>
              </a:rPr>
              <a:t>教育评价对高校内部质量文化的影响主要通过</a:t>
            </a:r>
            <a:r>
              <a:rPr sz="2800" b="1" dirty="0" err="1">
                <a:latin typeface="仿宋" panose="02010609060101010101" charset="-122"/>
                <a:ea typeface="仿宋" panose="02010609060101010101" charset="-122"/>
                <a:cs typeface="仿宋" panose="02010609060101010101" charset="-122"/>
              </a:rPr>
              <a:t>宏观的外部评估</a:t>
            </a:r>
            <a:r>
              <a:rPr sz="2800" dirty="0" err="1">
                <a:latin typeface="仿宋" panose="02010609060101010101" charset="-122"/>
                <a:ea typeface="仿宋" panose="02010609060101010101" charset="-122"/>
                <a:cs typeface="仿宋" panose="02010609060101010101" charset="-122"/>
              </a:rPr>
              <a:t>、</a:t>
            </a:r>
            <a:r>
              <a:rPr sz="2800" b="1" dirty="0" err="1" smtClean="0">
                <a:latin typeface="仿宋" panose="02010609060101010101" charset="-122"/>
                <a:ea typeface="仿宋" panose="02010609060101010101" charset="-122"/>
                <a:cs typeface="仿宋" panose="02010609060101010101" charset="-122"/>
              </a:rPr>
              <a:t>中观的学校自评</a:t>
            </a:r>
            <a:r>
              <a:rPr sz="2800" dirty="0" err="1" smtClean="0">
                <a:latin typeface="仿宋" panose="02010609060101010101" charset="-122"/>
                <a:ea typeface="仿宋" panose="02010609060101010101" charset="-122"/>
                <a:cs typeface="仿宋" panose="02010609060101010101" charset="-122"/>
              </a:rPr>
              <a:t>和</a:t>
            </a:r>
            <a:r>
              <a:rPr sz="2800" b="1" dirty="0" err="1" smtClean="0">
                <a:latin typeface="仿宋" panose="02010609060101010101" charset="-122"/>
                <a:ea typeface="仿宋" panose="02010609060101010101" charset="-122"/>
                <a:cs typeface="仿宋" panose="02010609060101010101" charset="-122"/>
              </a:rPr>
              <a:t>微观的师生评价</a:t>
            </a:r>
            <a:r>
              <a:rPr sz="2800" dirty="0" err="1" smtClean="0">
                <a:latin typeface="仿宋" panose="02010609060101010101" charset="-122"/>
                <a:ea typeface="仿宋" panose="02010609060101010101" charset="-122"/>
                <a:cs typeface="仿宋" panose="02010609060101010101" charset="-122"/>
              </a:rPr>
              <a:t>三个层面发生作用</a:t>
            </a:r>
            <a:r>
              <a:rPr sz="2800" dirty="0">
                <a:latin typeface="仿宋" panose="02010609060101010101" charset="-122"/>
                <a:ea typeface="仿宋" panose="02010609060101010101" charset="-122"/>
                <a:cs typeface="仿宋" panose="02010609060101010101" charset="-122"/>
              </a:rPr>
              <a:t>。</a:t>
            </a:r>
            <a:endParaRPr sz="2800" dirty="0">
              <a:latin typeface="仿宋" panose="02010609060101010101" charset="-122"/>
              <a:ea typeface="仿宋" panose="02010609060101010101" charset="-122"/>
              <a:cs typeface="仿宋" panose="02010609060101010101" charset="-122"/>
            </a:endParaRPr>
          </a:p>
          <a:p>
            <a:pPr indent="406400" fontAlgn="auto">
              <a:lnSpc>
                <a:spcPts val="4000"/>
              </a:lnSpc>
            </a:pPr>
            <a:r>
              <a:rPr sz="2800" b="0" dirty="0">
                <a:latin typeface="仿宋" panose="02010609060101010101" charset="-122"/>
                <a:ea typeface="仿宋" panose="02010609060101010101" charset="-122"/>
                <a:cs typeface="仿宋" panose="02010609060101010101" charset="-122"/>
              </a:rPr>
              <a:t> </a:t>
            </a:r>
            <a:r>
              <a:rPr lang="en-US" sz="2800" b="0" dirty="0">
                <a:latin typeface="仿宋" panose="02010609060101010101" charset="-122"/>
                <a:ea typeface="仿宋" panose="02010609060101010101" charset="-122"/>
                <a:cs typeface="仿宋" panose="02010609060101010101" charset="-122"/>
              </a:rPr>
              <a:t> </a:t>
            </a:r>
            <a:r>
              <a:rPr lang="zh-CN" altLang="en-US" sz="2800" b="1" dirty="0">
                <a:latin typeface="仿宋" panose="02010609060101010101" charset="-122"/>
                <a:ea typeface="仿宋" panose="02010609060101010101" charset="-122"/>
                <a:cs typeface="仿宋" panose="02010609060101010101" charset="-122"/>
              </a:rPr>
              <a:t>外部评估</a:t>
            </a:r>
            <a:r>
              <a:rPr lang="zh-CN" altLang="en-US" sz="2800" dirty="0">
                <a:latin typeface="仿宋" panose="02010609060101010101" charset="-122"/>
                <a:ea typeface="仿宋" panose="02010609060101010101" charset="-122"/>
                <a:cs typeface="仿宋" panose="02010609060101010101" charset="-122"/>
              </a:rPr>
              <a:t>包括政府部门主导的审核评估、学科评估、专业认证等，主要围绕人才培养、科学研究、社会服务的达成度开展</a:t>
            </a:r>
            <a:r>
              <a:rPr lang="zh-CN" altLang="en-US" sz="2800" b="0" dirty="0">
                <a:latin typeface="仿宋" panose="02010609060101010101" charset="-122"/>
                <a:ea typeface="仿宋" panose="02010609060101010101" charset="-122"/>
                <a:cs typeface="仿宋" panose="02010609060101010101" charset="-122"/>
              </a:rPr>
              <a:t>。</a:t>
            </a:r>
            <a:endParaRPr lang="zh-CN" altLang="en-US" sz="2800" b="0" dirty="0">
              <a:latin typeface="仿宋" panose="02010609060101010101" charset="-122"/>
              <a:ea typeface="仿宋" panose="02010609060101010101" charset="-122"/>
              <a:cs typeface="仿宋" panose="02010609060101010101" charset="-122"/>
            </a:endParaRPr>
          </a:p>
          <a:p>
            <a:pPr indent="406400" fontAlgn="auto">
              <a:lnSpc>
                <a:spcPts val="4000"/>
              </a:lnSpc>
            </a:pPr>
            <a:r>
              <a:rPr lang="zh-CN" altLang="en-US" sz="2800" b="0" dirty="0">
                <a:latin typeface="仿宋" panose="02010609060101010101" charset="-122"/>
                <a:ea typeface="仿宋" panose="02010609060101010101" charset="-122"/>
                <a:cs typeface="仿宋" panose="02010609060101010101" charset="-122"/>
              </a:rPr>
              <a:t> </a:t>
            </a:r>
            <a:r>
              <a:rPr lang="en-US" altLang="zh-CN" sz="2800" b="0" dirty="0">
                <a:latin typeface="仿宋" panose="02010609060101010101" charset="-122"/>
                <a:ea typeface="仿宋" panose="02010609060101010101" charset="-122"/>
                <a:cs typeface="仿宋" panose="02010609060101010101" charset="-122"/>
              </a:rPr>
              <a:t> </a:t>
            </a:r>
            <a:r>
              <a:rPr sz="2800" b="1" dirty="0" smtClean="0">
                <a:latin typeface="仿宋" panose="02010609060101010101" charset="-122"/>
                <a:ea typeface="仿宋" panose="02010609060101010101" charset="-122"/>
                <a:cs typeface="仿宋" panose="02010609060101010101" charset="-122"/>
              </a:rPr>
              <a:t>学校自评</a:t>
            </a:r>
            <a:r>
              <a:rPr sz="2800" b="0" dirty="0" smtClean="0">
                <a:latin typeface="仿宋" panose="02010609060101010101" charset="-122"/>
                <a:ea typeface="仿宋" panose="02010609060101010101" charset="-122"/>
                <a:cs typeface="仿宋" panose="02010609060101010101" charset="-122"/>
              </a:rPr>
              <a:t>是学校根据自身发展定位和特色进行的自我诊断</a:t>
            </a:r>
            <a:r>
              <a:rPr sz="2800" b="0" dirty="0">
                <a:latin typeface="仿宋" panose="02010609060101010101" charset="-122"/>
                <a:ea typeface="仿宋" panose="02010609060101010101" charset="-122"/>
                <a:cs typeface="仿宋" panose="02010609060101010101" charset="-122"/>
              </a:rPr>
              <a:t>，主要围绕学校学科布局、专业建设、课程体系、课堂教学、试卷、毕业设计（论文）等相关教育活动的满意度开展</a:t>
            </a:r>
            <a:r>
              <a:rPr lang="zh-CN" sz="2800" b="0" dirty="0">
                <a:latin typeface="仿宋" panose="02010609060101010101" charset="-122"/>
                <a:ea typeface="仿宋" panose="02010609060101010101" charset="-122"/>
                <a:cs typeface="仿宋" panose="02010609060101010101" charset="-122"/>
              </a:rPr>
              <a:t>。</a:t>
            </a:r>
            <a:endParaRPr lang="zh-CN" sz="2800" b="0" dirty="0">
              <a:latin typeface="仿宋" panose="02010609060101010101" charset="-122"/>
              <a:ea typeface="仿宋" panose="02010609060101010101" charset="-122"/>
              <a:cs typeface="仿宋" panose="02010609060101010101" charset="-122"/>
            </a:endParaRPr>
          </a:p>
          <a:p>
            <a:pPr indent="406400" fontAlgn="auto">
              <a:lnSpc>
                <a:spcPts val="4000"/>
              </a:lnSpc>
            </a:pPr>
            <a:r>
              <a:rPr lang="en-US" altLang="zh-CN" sz="2800" b="0" dirty="0">
                <a:latin typeface="仿宋" panose="02010609060101010101" charset="-122"/>
                <a:ea typeface="仿宋" panose="02010609060101010101" charset="-122"/>
                <a:cs typeface="仿宋" panose="02010609060101010101" charset="-122"/>
              </a:rPr>
              <a:t>  </a:t>
            </a:r>
            <a:r>
              <a:rPr lang="en-US" altLang="zh-CN" sz="2800" b="0" dirty="0" err="1">
                <a:latin typeface="仿宋" panose="02010609060101010101" charset="-122"/>
                <a:ea typeface="仿宋" panose="02010609060101010101" charset="-122"/>
                <a:cs typeface="仿宋" panose="02010609060101010101" charset="-122"/>
              </a:rPr>
              <a:t>师生评价是学校根据教师职业发展规划和学生培养目标进行的，主要围绕教师教学和科研能力、学生学习和创新能力的提升度开展</a:t>
            </a:r>
            <a:r>
              <a:rPr lang="en-US" altLang="zh-CN" sz="2800" b="0" dirty="0">
                <a:latin typeface="仿宋" panose="02010609060101010101" charset="-122"/>
                <a:ea typeface="仿宋" panose="02010609060101010101" charset="-122"/>
                <a:cs typeface="仿宋" panose="02010609060101010101" charset="-122"/>
              </a:rPr>
              <a:t>。</a:t>
            </a:r>
            <a:endParaRPr lang="en-US" altLang="zh-CN" sz="2800" b="0" dirty="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83565"/>
          </a:xfrm>
          <a:prstGeom prst="rect">
            <a:avLst/>
          </a:prstGeom>
          <a:noFill/>
        </p:spPr>
        <p:txBody>
          <a:bodyPr wrap="square" rtlCol="0">
            <a:spAutoFit/>
          </a:bodyPr>
          <a:lstStyle/>
          <a:p>
            <a:r>
              <a:rPr sz="3200" b="1">
                <a:solidFill>
                  <a:srgbClr val="235893"/>
                </a:solidFill>
                <a:latin typeface="黑体" panose="02010609060101010101" charset="-122"/>
                <a:ea typeface="黑体" panose="02010609060101010101" charset="-122"/>
                <a:cs typeface="宋体" panose="02010600030101010101" pitchFamily="2" charset="-122"/>
                <a:sym typeface="+mn-ea"/>
              </a:rPr>
              <a:t>高校质量文化建设的路径</a:t>
            </a:r>
            <a:endParaRPr sz="32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100" name="文本框 99"/>
          <p:cNvSpPr txBox="1"/>
          <p:nvPr/>
        </p:nvSpPr>
        <p:spPr>
          <a:xfrm>
            <a:off x="328930" y="1378585"/>
            <a:ext cx="11352530" cy="3425190"/>
          </a:xfrm>
          <a:prstGeom prst="rect">
            <a:avLst/>
          </a:prstGeom>
          <a:noFill/>
          <a:ln w="9525">
            <a:noFill/>
          </a:ln>
        </p:spPr>
        <p:txBody>
          <a:bodyPr wrap="square">
            <a:spAutoFit/>
          </a:bodyPr>
          <a:lstStyle/>
          <a:p>
            <a:pPr indent="406400" fontAlgn="auto">
              <a:lnSpc>
                <a:spcPts val="4000"/>
              </a:lnSpc>
            </a:pPr>
            <a:r>
              <a:rPr lang="en-US" sz="3200" b="0">
                <a:latin typeface="黑体" panose="02010609060101010101" charset="-122"/>
                <a:ea typeface="黑体" panose="02010609060101010101" charset="-122"/>
                <a:cs typeface="仿宋" panose="02010609060101010101" charset="-122"/>
              </a:rPr>
              <a:t>  宏观路径：树立“以人为本”的评价理念，理性对待各种外部评价</a:t>
            </a:r>
            <a:endParaRPr lang="en-US" sz="3200" b="0">
              <a:latin typeface="黑体" panose="02010609060101010101" charset="-122"/>
              <a:ea typeface="黑体" panose="02010609060101010101" charset="-122"/>
              <a:cs typeface="仿宋" panose="02010609060101010101" charset="-122"/>
            </a:endParaRPr>
          </a:p>
          <a:p>
            <a:pPr indent="406400" fontAlgn="auto">
              <a:lnSpc>
                <a:spcPts val="4500"/>
              </a:lnSpc>
            </a:pPr>
            <a:r>
              <a:rPr lang="en-US" sz="3200" b="0">
                <a:latin typeface="仿宋" panose="02010609060101010101" charset="-122"/>
                <a:ea typeface="仿宋" panose="02010609060101010101" charset="-122"/>
                <a:cs typeface="仿宋" panose="02010609060101010101" charset="-122"/>
              </a:rPr>
              <a:t>  </a:t>
            </a:r>
            <a:r>
              <a:rPr sz="3200">
                <a:latin typeface="仿宋" panose="02010609060101010101" charset="-122"/>
                <a:ea typeface="仿宋" panose="02010609060101010101" charset="-122"/>
                <a:cs typeface="仿宋" panose="02010609060101010101" charset="-122"/>
              </a:rPr>
              <a:t>以《深化新时代教育评价改革总体方案》为导向，树立“以人为本”的评价理念。</a:t>
            </a:r>
            <a:endParaRPr sz="3200">
              <a:latin typeface="仿宋" panose="02010609060101010101" charset="-122"/>
              <a:ea typeface="仿宋" panose="02010609060101010101" charset="-122"/>
              <a:cs typeface="仿宋" panose="02010609060101010101" charset="-122"/>
            </a:endParaRPr>
          </a:p>
          <a:p>
            <a:pPr indent="406400" fontAlgn="auto">
              <a:lnSpc>
                <a:spcPts val="4500"/>
              </a:lnSpc>
            </a:pPr>
            <a:r>
              <a:rPr sz="3200">
                <a:latin typeface="仿宋" panose="02010609060101010101" charset="-122"/>
                <a:ea typeface="仿宋" panose="02010609060101010101" charset="-122"/>
                <a:cs typeface="仿宋" panose="02010609060101010101" charset="-122"/>
              </a:rPr>
              <a:t> </a:t>
            </a:r>
            <a:r>
              <a:rPr lang="en-US" sz="3200">
                <a:latin typeface="仿宋" panose="02010609060101010101" charset="-122"/>
                <a:ea typeface="仿宋" panose="02010609060101010101" charset="-122"/>
                <a:cs typeface="仿宋" panose="02010609060101010101" charset="-122"/>
              </a:rPr>
              <a:t> 遵循问题导向原则，破立并举，</a:t>
            </a:r>
            <a:r>
              <a:rPr lang="zh-CN" altLang="en-US" sz="3200">
                <a:latin typeface="仿宋" panose="02010609060101010101" charset="-122"/>
                <a:ea typeface="仿宋" panose="02010609060101010101" charset="-122"/>
                <a:cs typeface="仿宋" panose="02010609060101010101" charset="-122"/>
              </a:rPr>
              <a:t>逐步</a:t>
            </a:r>
            <a:r>
              <a:rPr lang="en-US" sz="3200">
                <a:latin typeface="仿宋" panose="02010609060101010101" charset="-122"/>
                <a:ea typeface="仿宋" panose="02010609060101010101" charset="-122"/>
                <a:cs typeface="仿宋" panose="02010609060101010101" charset="-122"/>
              </a:rPr>
              <a:t>“改进结果评价，强化过程评价，探索增值评价，健全综合评价”</a:t>
            </a:r>
            <a:r>
              <a:rPr lang="zh-CN" altLang="en-US" sz="3200">
                <a:latin typeface="仿宋" panose="02010609060101010101" charset="-122"/>
                <a:ea typeface="仿宋" panose="02010609060101010101" charset="-122"/>
                <a:cs typeface="仿宋" panose="02010609060101010101" charset="-122"/>
              </a:rPr>
              <a:t>。</a:t>
            </a:r>
            <a:endParaRPr lang="en-US" altLang="zh-CN" sz="2800" b="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83565"/>
          </a:xfrm>
          <a:prstGeom prst="rect">
            <a:avLst/>
          </a:prstGeom>
          <a:noFill/>
        </p:spPr>
        <p:txBody>
          <a:bodyPr wrap="square" rtlCol="0">
            <a:spAutoFit/>
          </a:bodyPr>
          <a:lstStyle/>
          <a:p>
            <a:r>
              <a:rPr sz="3200" b="1">
                <a:solidFill>
                  <a:srgbClr val="235893"/>
                </a:solidFill>
                <a:latin typeface="黑体" panose="02010609060101010101" charset="-122"/>
                <a:ea typeface="黑体" panose="02010609060101010101" charset="-122"/>
                <a:cs typeface="宋体" panose="02010600030101010101" pitchFamily="2" charset="-122"/>
                <a:sym typeface="+mn-ea"/>
              </a:rPr>
              <a:t>高校质量文化建设的路径</a:t>
            </a:r>
            <a:endParaRPr sz="32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100" name="文本框 99"/>
          <p:cNvSpPr txBox="1"/>
          <p:nvPr/>
        </p:nvSpPr>
        <p:spPr>
          <a:xfrm>
            <a:off x="419735" y="1467485"/>
            <a:ext cx="11352530" cy="3553460"/>
          </a:xfrm>
          <a:prstGeom prst="rect">
            <a:avLst/>
          </a:prstGeom>
          <a:noFill/>
          <a:ln w="9525">
            <a:noFill/>
          </a:ln>
        </p:spPr>
        <p:txBody>
          <a:bodyPr wrap="square">
            <a:spAutoFit/>
          </a:bodyPr>
          <a:lstStyle/>
          <a:p>
            <a:pPr indent="406400" fontAlgn="auto">
              <a:lnSpc>
                <a:spcPts val="4500"/>
              </a:lnSpc>
            </a:pPr>
            <a:r>
              <a:rPr lang="en-US" sz="3200" b="0">
                <a:latin typeface="黑体" panose="02010609060101010101" charset="-122"/>
                <a:ea typeface="黑体" panose="02010609060101010101" charset="-122"/>
                <a:cs typeface="仿宋" panose="02010609060101010101" charset="-122"/>
              </a:rPr>
              <a:t>  中观路径：推进高校自评估的多元化，多途径培育师生内部质量意识</a:t>
            </a:r>
            <a:endParaRPr lang="en-US" sz="3200" b="0">
              <a:latin typeface="黑体" panose="02010609060101010101" charset="-122"/>
              <a:ea typeface="黑体" panose="02010609060101010101" charset="-122"/>
              <a:cs typeface="仿宋" panose="02010609060101010101" charset="-122"/>
            </a:endParaRPr>
          </a:p>
          <a:p>
            <a:pPr indent="406400" fontAlgn="auto">
              <a:lnSpc>
                <a:spcPts val="4500"/>
              </a:lnSpc>
            </a:pPr>
            <a:r>
              <a:rPr lang="en-US" sz="3200" b="0">
                <a:latin typeface="仿宋" panose="02010609060101010101" charset="-122"/>
                <a:ea typeface="仿宋" panose="02010609060101010101" charset="-122"/>
                <a:cs typeface="仿宋" panose="02010609060101010101" charset="-122"/>
              </a:rPr>
              <a:t>  </a:t>
            </a:r>
            <a:r>
              <a:rPr sz="3200">
                <a:latin typeface="仿宋" panose="02010609060101010101" charset="-122"/>
                <a:ea typeface="仿宋" panose="02010609060101010101" charset="-122"/>
                <a:cs typeface="仿宋" panose="02010609060101010101" charset="-122"/>
              </a:rPr>
              <a:t>大学内部质量文化的生成不能仅仅依靠单一的质量评估部门来实现，也不能仅仅依靠学校教务处、学生处、科研处、人事处等核心部门来实现，而是要建立学校内部各个职能部门和二级院系的协同合作机制。</a:t>
            </a:r>
            <a:endParaRPr lang="en-US" altLang="zh-CN" sz="2800" b="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83565"/>
          </a:xfrm>
          <a:prstGeom prst="rect">
            <a:avLst/>
          </a:prstGeom>
          <a:noFill/>
        </p:spPr>
        <p:txBody>
          <a:bodyPr wrap="square" rtlCol="0">
            <a:spAutoFit/>
          </a:bodyPr>
          <a:lstStyle/>
          <a:p>
            <a:r>
              <a:rPr sz="3200" b="1">
                <a:solidFill>
                  <a:srgbClr val="235893"/>
                </a:solidFill>
                <a:latin typeface="黑体" panose="02010609060101010101" charset="-122"/>
                <a:ea typeface="黑体" panose="02010609060101010101" charset="-122"/>
                <a:cs typeface="宋体" panose="02010600030101010101" pitchFamily="2" charset="-122"/>
                <a:sym typeface="+mn-ea"/>
              </a:rPr>
              <a:t>高校质量文化建设的路径</a:t>
            </a:r>
            <a:endParaRPr sz="32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100" name="文本框 99"/>
          <p:cNvSpPr txBox="1"/>
          <p:nvPr/>
        </p:nvSpPr>
        <p:spPr>
          <a:xfrm>
            <a:off x="419735" y="1467485"/>
            <a:ext cx="11352530" cy="3553460"/>
          </a:xfrm>
          <a:prstGeom prst="rect">
            <a:avLst/>
          </a:prstGeom>
          <a:noFill/>
          <a:ln w="9525">
            <a:noFill/>
          </a:ln>
        </p:spPr>
        <p:txBody>
          <a:bodyPr wrap="square">
            <a:spAutoFit/>
          </a:bodyPr>
          <a:lstStyle/>
          <a:p>
            <a:pPr indent="406400" fontAlgn="auto">
              <a:lnSpc>
                <a:spcPts val="4500"/>
              </a:lnSpc>
            </a:pPr>
            <a:r>
              <a:rPr lang="en-US" sz="3200" b="0">
                <a:latin typeface="黑体" panose="02010609060101010101" charset="-122"/>
                <a:ea typeface="黑体" panose="02010609060101010101" charset="-122"/>
                <a:cs typeface="仿宋" panose="02010609060101010101" charset="-122"/>
              </a:rPr>
              <a:t>  微观路径：从为了问责的结果评价转向基于信任的过程评价、发展评价和增值评价</a:t>
            </a:r>
            <a:endParaRPr lang="en-US" sz="3200" b="0">
              <a:latin typeface="黑体" panose="02010609060101010101" charset="-122"/>
              <a:ea typeface="黑体" panose="02010609060101010101" charset="-122"/>
              <a:cs typeface="仿宋" panose="02010609060101010101" charset="-122"/>
            </a:endParaRPr>
          </a:p>
          <a:p>
            <a:pPr indent="406400" fontAlgn="auto">
              <a:lnSpc>
                <a:spcPts val="4500"/>
              </a:lnSpc>
            </a:pPr>
            <a:r>
              <a:rPr lang="en-US" sz="3200" b="0">
                <a:latin typeface="仿宋" panose="02010609060101010101" charset="-122"/>
                <a:ea typeface="仿宋" panose="02010609060101010101" charset="-122"/>
                <a:cs typeface="仿宋" panose="02010609060101010101" charset="-122"/>
              </a:rPr>
              <a:t>  </a:t>
            </a:r>
            <a:r>
              <a:rPr sz="3200">
                <a:latin typeface="仿宋" panose="02010609060101010101" charset="-122"/>
                <a:ea typeface="仿宋" panose="02010609060101010101" charset="-122"/>
                <a:cs typeface="仿宋" panose="02010609060101010101" charset="-122"/>
              </a:rPr>
              <a:t>教师评价的目的不是为了问责和惩罚，不是为了给教师确定等级，而是为了促进教师的发展，促进教师教育教学的持续改进。应以发展性评价为主导，构建激励教师职业可持续发展的教育评价体系。</a:t>
            </a:r>
            <a:endParaRPr lang="en-US" altLang="zh-CN" sz="2800" b="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83565"/>
          </a:xfrm>
          <a:prstGeom prst="rect">
            <a:avLst/>
          </a:prstGeom>
          <a:noFill/>
        </p:spPr>
        <p:txBody>
          <a:bodyPr wrap="square" rtlCol="0">
            <a:spAutoFit/>
          </a:bodyPr>
          <a:lstStyle/>
          <a:p>
            <a:r>
              <a:rPr sz="3200" b="1">
                <a:solidFill>
                  <a:srgbClr val="235893"/>
                </a:solidFill>
                <a:latin typeface="黑体" panose="02010609060101010101" charset="-122"/>
                <a:ea typeface="黑体" panose="02010609060101010101" charset="-122"/>
                <a:cs typeface="宋体" panose="02010600030101010101" pitchFamily="2" charset="-122"/>
                <a:sym typeface="+mn-ea"/>
              </a:rPr>
              <a:t>高校质量文化建设的路径</a:t>
            </a:r>
            <a:endParaRPr sz="32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100" name="文本框 99"/>
          <p:cNvSpPr txBox="1"/>
          <p:nvPr/>
        </p:nvSpPr>
        <p:spPr>
          <a:xfrm>
            <a:off x="419735" y="1467485"/>
            <a:ext cx="11352530" cy="4130675"/>
          </a:xfrm>
          <a:prstGeom prst="rect">
            <a:avLst/>
          </a:prstGeom>
          <a:noFill/>
          <a:ln w="9525">
            <a:noFill/>
          </a:ln>
        </p:spPr>
        <p:txBody>
          <a:bodyPr wrap="square">
            <a:spAutoFit/>
          </a:bodyPr>
          <a:lstStyle/>
          <a:p>
            <a:pPr indent="406400" fontAlgn="auto">
              <a:lnSpc>
                <a:spcPts val="4500"/>
              </a:lnSpc>
            </a:pPr>
            <a:r>
              <a:rPr lang="en-US" sz="3200" b="0">
                <a:latin typeface="黑体" panose="02010609060101010101" charset="-122"/>
                <a:ea typeface="黑体" panose="02010609060101010101" charset="-122"/>
                <a:cs typeface="仿宋" panose="02010609060101010101" charset="-122"/>
              </a:rPr>
              <a:t>  微观路径：</a:t>
            </a:r>
            <a:r>
              <a:rPr lang="zh-CN" altLang="en-US" sz="3200" b="0">
                <a:latin typeface="黑体" panose="02010609060101010101" charset="-122"/>
                <a:ea typeface="黑体" panose="02010609060101010101" charset="-122"/>
                <a:cs typeface="仿宋" panose="02010609060101010101" charset="-122"/>
              </a:rPr>
              <a:t>具体路径与方向</a:t>
            </a:r>
            <a:endParaRPr lang="en-US" sz="3200" b="0">
              <a:latin typeface="黑体" panose="02010609060101010101" charset="-122"/>
              <a:ea typeface="黑体" panose="02010609060101010101" charset="-122"/>
              <a:cs typeface="仿宋" panose="02010609060101010101" charset="-122"/>
            </a:endParaRPr>
          </a:p>
          <a:p>
            <a:pPr indent="406400" fontAlgn="auto">
              <a:lnSpc>
                <a:spcPts val="4500"/>
              </a:lnSpc>
            </a:pPr>
            <a:r>
              <a:rPr lang="en-US" sz="3200" b="0">
                <a:latin typeface="仿宋" panose="02010609060101010101" charset="-122"/>
                <a:ea typeface="仿宋" panose="02010609060101010101" charset="-122"/>
                <a:cs typeface="仿宋" panose="02010609060101010101" charset="-122"/>
              </a:rPr>
              <a:t>  </a:t>
            </a:r>
            <a:r>
              <a:rPr sz="3200">
                <a:latin typeface="仿宋" panose="02010609060101010101" charset="-122"/>
                <a:ea typeface="仿宋" panose="02010609060101010101" charset="-122"/>
                <a:cs typeface="仿宋" panose="02010609060101010101" charset="-122"/>
                <a:sym typeface="Wingdings" panose="05000000000000000000" charset="0"/>
              </a:rPr>
              <a:t></a:t>
            </a:r>
            <a:r>
              <a:rPr lang="en-US" sz="3200">
                <a:latin typeface="仿宋" panose="02010609060101010101" charset="-122"/>
                <a:ea typeface="仿宋" panose="02010609060101010101" charset="-122"/>
                <a:cs typeface="仿宋" panose="02010609060101010101" charset="-122"/>
                <a:sym typeface="Wingdings" panose="05000000000000000000" charset="0"/>
              </a:rPr>
              <a:t> </a:t>
            </a:r>
            <a:r>
              <a:rPr sz="3200">
                <a:latin typeface="仿宋" panose="02010609060101010101" charset="-122"/>
                <a:ea typeface="仿宋" panose="02010609060101010101" charset="-122"/>
                <a:cs typeface="仿宋" panose="02010609060101010101" charset="-122"/>
              </a:rPr>
              <a:t>通过现场听课、观看教学录像、组织观摩教学等形式，以及学生对课堂教学的反应情况，对教师课堂教学过程和教学效果做出动态评价，并及时反馈给教师，促进教师教育教学水平的提高。</a:t>
            </a:r>
            <a:endParaRPr sz="3200">
              <a:latin typeface="仿宋" panose="02010609060101010101" charset="-122"/>
              <a:ea typeface="仿宋" panose="02010609060101010101" charset="-122"/>
              <a:cs typeface="仿宋" panose="02010609060101010101" charset="-122"/>
            </a:endParaRPr>
          </a:p>
          <a:p>
            <a:pPr indent="406400" fontAlgn="auto">
              <a:lnSpc>
                <a:spcPts val="4500"/>
              </a:lnSpc>
            </a:pPr>
            <a:r>
              <a:rPr sz="3200">
                <a:latin typeface="仿宋" panose="02010609060101010101" charset="-122"/>
                <a:ea typeface="仿宋" panose="02010609060101010101" charset="-122"/>
                <a:cs typeface="仿宋" panose="02010609060101010101" charset="-122"/>
              </a:rPr>
              <a:t> </a:t>
            </a:r>
            <a:r>
              <a:rPr lang="en-US" sz="3200">
                <a:latin typeface="仿宋" panose="02010609060101010101" charset="-122"/>
                <a:ea typeface="仿宋" panose="02010609060101010101" charset="-122"/>
                <a:cs typeface="仿宋" panose="02010609060101010101" charset="-122"/>
              </a:rPr>
              <a:t> </a:t>
            </a:r>
            <a:r>
              <a:rPr lang="en-US" sz="3200">
                <a:latin typeface="仿宋" panose="02010609060101010101" charset="-122"/>
                <a:ea typeface="仿宋" panose="02010609060101010101" charset="-122"/>
                <a:cs typeface="仿宋" panose="02010609060101010101" charset="-122"/>
                <a:sym typeface="Wingdings" panose="05000000000000000000" charset="0"/>
              </a:rPr>
              <a:t> </a:t>
            </a:r>
            <a:r>
              <a:rPr sz="3200">
                <a:latin typeface="仿宋" panose="02010609060101010101" charset="-122"/>
                <a:ea typeface="仿宋" panose="02010609060101010101" charset="-122"/>
                <a:cs typeface="仿宋" panose="02010609060101010101" charset="-122"/>
                <a:sym typeface="+mn-ea"/>
              </a:rPr>
              <a:t>充分利用教育信息技术，建立教师成长数据库，根据科学的统计数据对教师教学质量做出相对客观的判断和评价。</a:t>
            </a:r>
            <a:r>
              <a:rPr lang="en-US" altLang="zh-CN" sz="2800" b="0">
                <a:latin typeface="仿宋" panose="02010609060101010101" charset="-122"/>
                <a:ea typeface="仿宋" panose="02010609060101010101" charset="-122"/>
                <a:cs typeface="仿宋" panose="02010609060101010101" charset="-122"/>
              </a:rPr>
              <a:t> </a:t>
            </a:r>
            <a:endParaRPr lang="en-US" altLang="zh-CN" sz="2800" b="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83565"/>
          </a:xfrm>
          <a:prstGeom prst="rect">
            <a:avLst/>
          </a:prstGeom>
          <a:noFill/>
        </p:spPr>
        <p:txBody>
          <a:bodyPr wrap="square" rtlCol="0">
            <a:spAutoFit/>
          </a:bodyPr>
          <a:lstStyle/>
          <a:p>
            <a:r>
              <a:rPr sz="3200" b="1">
                <a:solidFill>
                  <a:srgbClr val="235893"/>
                </a:solidFill>
                <a:latin typeface="黑体" panose="02010609060101010101" charset="-122"/>
                <a:ea typeface="黑体" panose="02010609060101010101" charset="-122"/>
                <a:cs typeface="宋体" panose="02010600030101010101" pitchFamily="2" charset="-122"/>
                <a:sym typeface="+mn-ea"/>
              </a:rPr>
              <a:t>高校质量文化建设的路径</a:t>
            </a:r>
            <a:endParaRPr sz="32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100" name="文本框 99"/>
          <p:cNvSpPr txBox="1"/>
          <p:nvPr/>
        </p:nvSpPr>
        <p:spPr>
          <a:xfrm>
            <a:off x="419735" y="1311910"/>
            <a:ext cx="11352530" cy="4707890"/>
          </a:xfrm>
          <a:prstGeom prst="rect">
            <a:avLst/>
          </a:prstGeom>
          <a:noFill/>
          <a:ln w="9525">
            <a:noFill/>
          </a:ln>
        </p:spPr>
        <p:txBody>
          <a:bodyPr wrap="square">
            <a:spAutoFit/>
          </a:bodyPr>
          <a:lstStyle/>
          <a:p>
            <a:pPr indent="406400" fontAlgn="auto">
              <a:lnSpc>
                <a:spcPts val="4500"/>
              </a:lnSpc>
            </a:pPr>
            <a:r>
              <a:rPr lang="en-US" sz="3200" b="0">
                <a:latin typeface="黑体" panose="02010609060101010101" charset="-122"/>
                <a:ea typeface="黑体" panose="02010609060101010101" charset="-122"/>
                <a:cs typeface="仿宋" panose="02010609060101010101" charset="-122"/>
              </a:rPr>
              <a:t>  微观路径：</a:t>
            </a:r>
            <a:r>
              <a:rPr lang="zh-CN" altLang="en-US" sz="3200" b="0">
                <a:latin typeface="黑体" panose="02010609060101010101" charset="-122"/>
                <a:ea typeface="黑体" panose="02010609060101010101" charset="-122"/>
                <a:cs typeface="仿宋" panose="02010609060101010101" charset="-122"/>
              </a:rPr>
              <a:t>具体路径与方向</a:t>
            </a:r>
            <a:endParaRPr lang="en-US" sz="3200" b="0">
              <a:latin typeface="黑体" panose="02010609060101010101" charset="-122"/>
              <a:ea typeface="黑体" panose="02010609060101010101" charset="-122"/>
              <a:cs typeface="仿宋" panose="02010609060101010101" charset="-122"/>
            </a:endParaRPr>
          </a:p>
          <a:p>
            <a:pPr indent="406400" fontAlgn="auto">
              <a:lnSpc>
                <a:spcPts val="4500"/>
              </a:lnSpc>
            </a:pPr>
            <a:r>
              <a:rPr lang="en-US" sz="3200" b="0">
                <a:latin typeface="仿宋" panose="02010609060101010101" charset="-122"/>
                <a:ea typeface="仿宋" panose="02010609060101010101" charset="-122"/>
                <a:cs typeface="仿宋" panose="02010609060101010101" charset="-122"/>
              </a:rPr>
              <a:t>  </a:t>
            </a:r>
            <a:r>
              <a:rPr sz="3200">
                <a:latin typeface="仿宋" panose="02010609060101010101" charset="-122"/>
                <a:ea typeface="仿宋" panose="02010609060101010101" charset="-122"/>
                <a:cs typeface="仿宋" panose="02010609060101010101" charset="-122"/>
                <a:sym typeface="Wingdings" panose="05000000000000000000" charset="0"/>
              </a:rPr>
              <a:t></a:t>
            </a:r>
            <a:r>
              <a:rPr lang="en-US" sz="3200">
                <a:latin typeface="仿宋" panose="02010609060101010101" charset="-122"/>
                <a:ea typeface="仿宋" panose="02010609060101010101" charset="-122"/>
                <a:cs typeface="仿宋" panose="02010609060101010101" charset="-122"/>
                <a:sym typeface="Wingdings" panose="05000000000000000000" charset="0"/>
              </a:rPr>
              <a:t> </a:t>
            </a:r>
            <a:r>
              <a:rPr sz="3200">
                <a:latin typeface="仿宋" panose="02010609060101010101" charset="-122"/>
                <a:ea typeface="仿宋" panose="02010609060101010101" charset="-122"/>
                <a:cs typeface="仿宋" panose="02010609060101010101" charset="-122"/>
              </a:rPr>
              <a:t>学校要利用大数据手段，全面搜集和分析与教师课堂教学相关的动态信息，关注教师个人专业能力的纵向增值性发展，形成以质量和效果为导向的教学和科研评价。</a:t>
            </a:r>
            <a:endParaRPr sz="3200">
              <a:latin typeface="仿宋" panose="02010609060101010101" charset="-122"/>
              <a:ea typeface="仿宋" panose="02010609060101010101" charset="-122"/>
              <a:cs typeface="仿宋" panose="02010609060101010101" charset="-122"/>
            </a:endParaRPr>
          </a:p>
          <a:p>
            <a:pPr indent="406400" fontAlgn="auto">
              <a:lnSpc>
                <a:spcPts val="4500"/>
              </a:lnSpc>
            </a:pPr>
            <a:r>
              <a:rPr sz="3200">
                <a:latin typeface="仿宋" panose="02010609060101010101" charset="-122"/>
                <a:ea typeface="仿宋" panose="02010609060101010101" charset="-122"/>
                <a:cs typeface="仿宋" panose="02010609060101010101" charset="-122"/>
              </a:rPr>
              <a:t> </a:t>
            </a:r>
            <a:r>
              <a:rPr lang="en-US" sz="3200">
                <a:latin typeface="仿宋" panose="02010609060101010101" charset="-122"/>
                <a:ea typeface="仿宋" panose="02010609060101010101" charset="-122"/>
                <a:cs typeface="仿宋" panose="02010609060101010101" charset="-122"/>
              </a:rPr>
              <a:t> </a:t>
            </a:r>
            <a:r>
              <a:rPr lang="en-US" sz="3200">
                <a:latin typeface="仿宋" panose="02010609060101010101" charset="-122"/>
                <a:ea typeface="仿宋" panose="02010609060101010101" charset="-122"/>
                <a:cs typeface="仿宋" panose="02010609060101010101" charset="-122"/>
                <a:sym typeface="Wingdings" panose="05000000000000000000" charset="0"/>
              </a:rPr>
              <a:t> </a:t>
            </a:r>
            <a:r>
              <a:rPr sz="3200">
                <a:latin typeface="仿宋" panose="02010609060101010101" charset="-122"/>
                <a:ea typeface="仿宋" panose="02010609060101010101" charset="-122"/>
                <a:cs typeface="仿宋" panose="02010609060101010101" charset="-122"/>
                <a:sym typeface="+mn-ea"/>
              </a:rPr>
              <a:t>学校质量评估部门每年准确填报本科教学状态数据库，通过编写年度教学质量报告的形式及时总结学校教育教学、师资队伍等基本状况，为学校教师评价制度的构建和改进提供决策性依据。</a:t>
            </a:r>
            <a:endParaRPr lang="en-US" altLang="zh-CN" sz="2800" b="0">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5" name="文本框 4"/>
          <p:cNvSpPr txBox="1"/>
          <p:nvPr/>
        </p:nvSpPr>
        <p:spPr>
          <a:xfrm>
            <a:off x="1179830" y="485775"/>
            <a:ext cx="9130665" cy="521970"/>
          </a:xfrm>
          <a:prstGeom prst="rect">
            <a:avLst/>
          </a:prstGeom>
          <a:noFill/>
        </p:spPr>
        <p:txBody>
          <a:bodyPr wrap="square" rtlCol="0">
            <a:spAutoFit/>
          </a:bodyPr>
          <a:lstStyle/>
          <a:p>
            <a:pPr algn="l"/>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合格评估之</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一引导</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endPar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41990" name="矩形 28"/>
          <p:cNvSpPr>
            <a:spLocks noChangeArrowheads="1"/>
          </p:cNvSpPr>
          <p:nvPr/>
        </p:nvSpPr>
        <p:spPr bwMode="auto">
          <a:xfrm>
            <a:off x="2159231" y="1146410"/>
            <a:ext cx="7494587" cy="425450"/>
          </a:xfrm>
          <a:prstGeom prst="rect">
            <a:avLst/>
          </a:prstGeom>
          <a:solidFill>
            <a:srgbClr val="74AF47"/>
          </a:solidFill>
          <a:ln w="9525">
            <a:solidFill>
              <a:srgbClr val="0E647C"/>
            </a:solidFill>
            <a:miter lim="800000"/>
          </a:ln>
        </p:spPr>
        <p:txBody>
          <a:bodyPr/>
          <a:lstStyle/>
          <a:p>
            <a:pPr algn="ctr" eaLnBrk="1" hangingPunct="1">
              <a:buFont typeface="Arial" panose="020B0604020202020204" pitchFamily="34" charset="0"/>
              <a:buNone/>
            </a:pPr>
            <a:r>
              <a:rPr lang="en-US" altLang="en-US" sz="2400" b="1" dirty="0" err="1">
                <a:solidFill>
                  <a:srgbClr val="003300"/>
                </a:solidFill>
                <a:latin typeface="微软雅黑" panose="020B0503020204020204" pitchFamily="34" charset="-122"/>
                <a:ea typeface="微软雅黑" panose="020B0503020204020204" pitchFamily="34" charset="-122"/>
              </a:rPr>
              <a:t>积极</a:t>
            </a:r>
            <a:r>
              <a:rPr lang="en-US" altLang="en-US" sz="2400" b="1" dirty="0" err="1">
                <a:solidFill>
                  <a:srgbClr val="FF0000"/>
                </a:solidFill>
                <a:latin typeface="微软雅黑" panose="020B0503020204020204" pitchFamily="34" charset="-122"/>
                <a:ea typeface="微软雅黑" panose="020B0503020204020204" pitchFamily="34" charset="-122"/>
              </a:rPr>
              <a:t>引导</a:t>
            </a:r>
            <a:r>
              <a:rPr lang="en-US" altLang="en-US" sz="2400" b="1" dirty="0" err="1">
                <a:solidFill>
                  <a:srgbClr val="003300"/>
                </a:solidFill>
                <a:latin typeface="微软雅黑" panose="020B0503020204020204" pitchFamily="34" charset="-122"/>
                <a:ea typeface="微软雅黑" panose="020B0503020204020204" pitchFamily="34" charset="-122"/>
              </a:rPr>
              <a:t>新建本科院校建立和完善内部质量保证体系</a:t>
            </a:r>
            <a:endParaRPr lang="en-US" altLang="en-US" sz="2400" b="1" dirty="0">
              <a:solidFill>
                <a:srgbClr val="003300"/>
              </a:solidFill>
              <a:latin typeface="微软雅黑" panose="020B0503020204020204" pitchFamily="34" charset="-122"/>
              <a:ea typeface="微软雅黑" panose="020B0503020204020204" pitchFamily="34" charset="-122"/>
            </a:endParaRPr>
          </a:p>
        </p:txBody>
      </p:sp>
      <p:sp>
        <p:nvSpPr>
          <p:cNvPr id="41991" name="文本框 1"/>
          <p:cNvSpPr txBox="1">
            <a:spLocks noChangeArrowheads="1"/>
          </p:cNvSpPr>
          <p:nvPr/>
        </p:nvSpPr>
        <p:spPr bwMode="auto">
          <a:xfrm>
            <a:off x="3758161" y="1842370"/>
            <a:ext cx="3975100" cy="2835275"/>
          </a:xfrm>
          <a:prstGeom prst="rect">
            <a:avLst/>
          </a:prstGeom>
          <a:noFill/>
          <a:ln w="9525">
            <a:noFill/>
            <a:miter lim="800000"/>
          </a:ln>
        </p:spPr>
        <p:txBody>
          <a:bodyPr>
            <a:spAutoFit/>
          </a:bodyPr>
          <a:lstStyle/>
          <a:p>
            <a:pPr eaLnBrk="1" hangingPunct="1">
              <a:lnSpc>
                <a:spcPct val="150000"/>
              </a:lnSpc>
              <a:buFont typeface="Arial" panose="020B0604020202020204" pitchFamily="34" charset="0"/>
              <a:buNone/>
            </a:pPr>
            <a:r>
              <a:rPr lang="zh-CN" altLang="en-US" sz="2000" b="1">
                <a:solidFill>
                  <a:srgbClr val="003300"/>
                </a:solidFill>
                <a:latin typeface="微软雅黑" panose="020B0503020204020204" pitchFamily="34" charset="-122"/>
                <a:ea typeface="微软雅黑" panose="020B0503020204020204" pitchFamily="34" charset="-122"/>
              </a:rPr>
              <a:t>（1）确立质量标准</a:t>
            </a:r>
            <a:endParaRPr lang="zh-CN" altLang="en-US" sz="2000" b="1">
              <a:solidFill>
                <a:srgbClr val="003300"/>
              </a:solidFill>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buNone/>
            </a:pPr>
            <a:r>
              <a:rPr lang="zh-CN" altLang="en-US" sz="2000" b="1">
                <a:solidFill>
                  <a:srgbClr val="003300"/>
                </a:solidFill>
                <a:latin typeface="微软雅黑" panose="020B0503020204020204" pitchFamily="34" charset="-122"/>
                <a:ea typeface="微软雅黑" panose="020B0503020204020204" pitchFamily="34" charset="-122"/>
              </a:rPr>
              <a:t>（2）加强质量管理</a:t>
            </a:r>
            <a:endParaRPr lang="zh-CN" altLang="en-US" sz="2000" b="1">
              <a:solidFill>
                <a:srgbClr val="003300"/>
              </a:solidFill>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buNone/>
            </a:pPr>
            <a:r>
              <a:rPr lang="zh-CN" altLang="en-US" sz="2000" b="1">
                <a:solidFill>
                  <a:srgbClr val="003300"/>
                </a:solidFill>
                <a:latin typeface="微软雅黑" panose="020B0503020204020204" pitchFamily="34" charset="-122"/>
                <a:ea typeface="微软雅黑" panose="020B0503020204020204" pitchFamily="34" charset="-122"/>
              </a:rPr>
              <a:t>（3）提供条件保障</a:t>
            </a:r>
            <a:endParaRPr lang="zh-CN" altLang="en-US" sz="2000" b="1">
              <a:solidFill>
                <a:srgbClr val="003300"/>
              </a:solidFill>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buNone/>
            </a:pPr>
            <a:r>
              <a:rPr lang="zh-CN" altLang="en-US" sz="2000" b="1">
                <a:solidFill>
                  <a:srgbClr val="003300"/>
                </a:solidFill>
                <a:latin typeface="微软雅黑" panose="020B0503020204020204" pitchFamily="34" charset="-122"/>
                <a:ea typeface="微软雅黑" panose="020B0503020204020204" pitchFamily="34" charset="-122"/>
              </a:rPr>
              <a:t>（4）收集质量信息</a:t>
            </a:r>
            <a:endParaRPr lang="zh-CN" altLang="en-US" sz="2000" b="1">
              <a:solidFill>
                <a:srgbClr val="003300"/>
              </a:solidFill>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buNone/>
            </a:pPr>
            <a:r>
              <a:rPr lang="zh-CN" altLang="en-US" sz="2000" b="1">
                <a:solidFill>
                  <a:srgbClr val="003300"/>
                </a:solidFill>
                <a:latin typeface="微软雅黑" panose="020B0503020204020204" pitchFamily="34" charset="-122"/>
                <a:ea typeface="微软雅黑" panose="020B0503020204020204" pitchFamily="34" charset="-122"/>
              </a:rPr>
              <a:t>（5）建立自我评估制度</a:t>
            </a:r>
            <a:endParaRPr lang="zh-CN" altLang="en-US" sz="2000" b="1">
              <a:solidFill>
                <a:srgbClr val="003300"/>
              </a:solidFill>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buNone/>
            </a:pPr>
            <a:r>
              <a:rPr lang="zh-CN" altLang="en-US" sz="2000" b="1">
                <a:solidFill>
                  <a:srgbClr val="003300"/>
                </a:solidFill>
                <a:latin typeface="微软雅黑" panose="020B0503020204020204" pitchFamily="34" charset="-122"/>
                <a:ea typeface="微软雅黑" panose="020B0503020204020204" pitchFamily="34" charset="-122"/>
              </a:rPr>
              <a:t>（6）加强信息反馈和改进</a:t>
            </a:r>
            <a:endParaRPr lang="zh-CN" altLang="en-US" sz="2000" b="1">
              <a:solidFill>
                <a:srgbClr val="003300"/>
              </a:solidFill>
              <a:latin typeface="微软雅黑" panose="020B0503020204020204" pitchFamily="34" charset="-122"/>
              <a:ea typeface="微软雅黑" panose="020B0503020204020204" pitchFamily="34" charset="-122"/>
            </a:endParaRPr>
          </a:p>
        </p:txBody>
      </p:sp>
      <p:sp>
        <p:nvSpPr>
          <p:cNvPr id="41989" name="文本框 27"/>
          <p:cNvSpPr txBox="1">
            <a:spLocks noChangeArrowheads="1"/>
          </p:cNvSpPr>
          <p:nvPr/>
        </p:nvSpPr>
        <p:spPr bwMode="auto">
          <a:xfrm>
            <a:off x="1359766" y="4948155"/>
            <a:ext cx="9094787" cy="879475"/>
          </a:xfrm>
          <a:prstGeom prst="rect">
            <a:avLst/>
          </a:prstGeom>
          <a:noFill/>
          <a:ln w="25400">
            <a:solidFill>
              <a:srgbClr val="74AF47"/>
            </a:solidFill>
            <a:miter lim="800000"/>
          </a:ln>
        </p:spPr>
        <p:txBody>
          <a:bodyPr>
            <a:spAutoFit/>
          </a:bodyPr>
          <a:lstStyle/>
          <a:p>
            <a:pPr algn="ctr" eaLnBrk="1" hangingPunct="1">
              <a:lnSpc>
                <a:spcPct val="125000"/>
              </a:lnSpc>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以上各要素紧密联系，相互协调，将质量监控与日常教学工作开展有机结合，构建起规范科学、运行有效的内部质量保证体系。</a:t>
            </a:r>
            <a:endParaRPr lang="zh-CN" altLang="en-US" sz="2000" b="1">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38" name="矩形 37"/>
          <p:cNvSpPr>
            <a:spLocks noChangeAspect="1"/>
          </p:cNvSpPr>
          <p:nvPr/>
        </p:nvSpPr>
        <p:spPr>
          <a:xfrm>
            <a:off x="708660" y="1185545"/>
            <a:ext cx="10774045" cy="737235"/>
          </a:xfrm>
          <a:prstGeom prst="rect">
            <a:avLst/>
          </a:prstGeom>
        </p:spPr>
        <p:txBody>
          <a:bodyPr wrap="square">
            <a:spAutoFit/>
          </a:bodyPr>
          <a:lstStyle/>
          <a:p>
            <a:pPr fontAlgn="auto">
              <a:lnSpc>
                <a:spcPct val="150000"/>
              </a:lnSpc>
            </a:pPr>
            <a:r>
              <a:rPr lang="en-US" altLang="zh-CN" sz="2800" b="1" dirty="0" smtClean="0">
                <a:latin typeface="+mn-ea"/>
                <a:ea typeface="+mn-ea"/>
              </a:rPr>
              <a:t>    </a:t>
            </a:r>
            <a:endParaRPr lang="en-US" altLang="zh-CN" sz="2800" b="1" dirty="0" smtClean="0">
              <a:latin typeface="+mn-ea"/>
              <a:ea typeface="+mn-ea"/>
            </a:endParaRPr>
          </a:p>
        </p:txBody>
      </p:sp>
      <p:sp>
        <p:nvSpPr>
          <p:cNvPr id="5" name="文本框 4"/>
          <p:cNvSpPr txBox="1"/>
          <p:nvPr/>
        </p:nvSpPr>
        <p:spPr>
          <a:xfrm>
            <a:off x="1179830" y="485775"/>
            <a:ext cx="10118725" cy="521970"/>
          </a:xfrm>
          <a:prstGeom prst="rect">
            <a:avLst/>
          </a:prstGeom>
          <a:noFill/>
        </p:spPr>
        <p:txBody>
          <a:bodyPr wrap="square" rtlCol="0">
            <a:spAutoFit/>
          </a:bodyPr>
          <a:lstStyle/>
          <a:p>
            <a:pPr algn="l"/>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关于质量意识和质量文化的几个问题</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状态数据与教学管理</a:t>
            </a:r>
            <a:endPar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11" name="圆角矩形 10"/>
          <p:cNvSpPr/>
          <p:nvPr/>
        </p:nvSpPr>
        <p:spPr>
          <a:xfrm>
            <a:off x="4538345" y="3183890"/>
            <a:ext cx="3115310" cy="1009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rPr>
              <a:t>教师队伍</a:t>
            </a:r>
            <a:endParaRPr lang="zh-CN" altLang="en-US" sz="3600">
              <a:solidFill>
                <a:srgbClr val="FF0000"/>
              </a:solidFill>
            </a:endParaRPr>
          </a:p>
        </p:txBody>
      </p:sp>
      <p:sp>
        <p:nvSpPr>
          <p:cNvPr id="12" name="流程图: 文档 11"/>
          <p:cNvSpPr/>
          <p:nvPr/>
        </p:nvSpPr>
        <p:spPr>
          <a:xfrm>
            <a:off x="1171575" y="1170940"/>
            <a:ext cx="2879725" cy="255778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rPr>
              <a:t>生师比（</a:t>
            </a:r>
            <a:r>
              <a:rPr lang="en-US" altLang="zh-CN">
                <a:solidFill>
                  <a:schemeClr val="bg1"/>
                </a:solidFill>
              </a:rPr>
              <a:t>18</a:t>
            </a:r>
            <a:r>
              <a:rPr lang="zh-CN" altLang="en-US">
                <a:solidFill>
                  <a:schemeClr val="bg1"/>
                </a:solidFill>
              </a:rPr>
              <a:t>：</a:t>
            </a:r>
            <a:r>
              <a:rPr lang="en-US" altLang="zh-CN">
                <a:solidFill>
                  <a:schemeClr val="bg1"/>
                </a:solidFill>
              </a:rPr>
              <a:t>1~22</a:t>
            </a:r>
            <a:r>
              <a:rPr lang="zh-CN" altLang="en-US">
                <a:solidFill>
                  <a:schemeClr val="bg1"/>
                </a:solidFill>
              </a:rPr>
              <a:t>：</a:t>
            </a:r>
            <a:r>
              <a:rPr lang="en-US" altLang="zh-CN">
                <a:solidFill>
                  <a:schemeClr val="bg1"/>
                </a:solidFill>
              </a:rPr>
              <a:t>1</a:t>
            </a:r>
            <a:r>
              <a:rPr lang="zh-CN" altLang="en-US">
                <a:solidFill>
                  <a:schemeClr val="bg1"/>
                </a:solidFill>
              </a:rPr>
              <a:t>）</a:t>
            </a:r>
            <a:endParaRPr lang="zh-CN" altLang="en-US">
              <a:solidFill>
                <a:schemeClr val="bg1"/>
              </a:solidFill>
            </a:endParaRPr>
          </a:p>
          <a:p>
            <a:pPr algn="ctr"/>
            <a:r>
              <a:rPr lang="zh-CN" altLang="en-US">
                <a:sym typeface="+mn-ea"/>
              </a:rPr>
              <a:t>专任教师数</a:t>
            </a:r>
            <a:endParaRPr lang="zh-CN" altLang="en-US">
              <a:sym typeface="+mn-ea"/>
            </a:endParaRPr>
          </a:p>
          <a:p>
            <a:pPr algn="ctr"/>
            <a:r>
              <a:rPr lang="zh-CN" altLang="en-US">
                <a:sym typeface="+mn-ea"/>
              </a:rPr>
              <a:t>外聘教师数</a:t>
            </a:r>
            <a:endParaRPr lang="zh-CN" altLang="en-US">
              <a:sym typeface="+mn-ea"/>
            </a:endParaRPr>
          </a:p>
          <a:p>
            <a:pPr algn="ctr"/>
            <a:endParaRPr lang="zh-CN" altLang="en-US">
              <a:solidFill>
                <a:schemeClr val="bg1"/>
              </a:solidFill>
            </a:endParaRPr>
          </a:p>
          <a:p>
            <a:pPr algn="ctr"/>
            <a:r>
              <a:rPr lang="zh-CN" altLang="en-US">
                <a:solidFill>
                  <a:schemeClr val="bg1"/>
                </a:solidFill>
              </a:rPr>
              <a:t>教职工基本信息</a:t>
            </a:r>
            <a:r>
              <a:rPr lang="en-US" altLang="zh-CN">
                <a:solidFill>
                  <a:schemeClr val="bg1"/>
                </a:solidFill>
              </a:rPr>
              <a:t>1-5-1</a:t>
            </a:r>
            <a:endParaRPr lang="en-US" altLang="zh-CN">
              <a:solidFill>
                <a:schemeClr val="bg1"/>
              </a:solidFill>
            </a:endParaRPr>
          </a:p>
          <a:p>
            <a:pPr algn="ctr"/>
            <a:r>
              <a:rPr lang="zh-CN" altLang="en-US">
                <a:solidFill>
                  <a:schemeClr val="bg1"/>
                </a:solidFill>
              </a:rPr>
              <a:t>外聘和兼职教师基本信息</a:t>
            </a:r>
            <a:r>
              <a:rPr lang="en-US" altLang="zh-CN">
                <a:solidFill>
                  <a:schemeClr val="bg1"/>
                </a:solidFill>
              </a:rPr>
              <a:t>1-5-3</a:t>
            </a:r>
            <a:endParaRPr lang="en-US" altLang="zh-CN">
              <a:solidFill>
                <a:schemeClr val="bg1"/>
              </a:solidFill>
            </a:endParaRPr>
          </a:p>
        </p:txBody>
      </p:sp>
      <p:sp>
        <p:nvSpPr>
          <p:cNvPr id="13" name="流程图: 文档 12"/>
          <p:cNvSpPr/>
          <p:nvPr/>
        </p:nvSpPr>
        <p:spPr>
          <a:xfrm>
            <a:off x="4773930" y="989330"/>
            <a:ext cx="2879725" cy="177292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各专业专任教师数及职称、学位、年龄分布</a:t>
            </a:r>
            <a:endParaRPr lang="zh-CN" altLang="en-US">
              <a:sym typeface="+mn-ea"/>
            </a:endParaRPr>
          </a:p>
          <a:p>
            <a:pPr algn="ctr"/>
            <a:endParaRPr lang="zh-CN" altLang="en-US">
              <a:sym typeface="+mn-ea"/>
            </a:endParaRPr>
          </a:p>
          <a:p>
            <a:pPr algn="ctr"/>
            <a:r>
              <a:rPr lang="zh-CN" altLang="en-US">
                <a:sym typeface="+mn-ea"/>
              </a:rPr>
              <a:t>专业基本情况</a:t>
            </a:r>
            <a:r>
              <a:rPr lang="en-US" altLang="zh-CN">
                <a:sym typeface="+mn-ea"/>
              </a:rPr>
              <a:t>1-4-1</a:t>
            </a:r>
            <a:endParaRPr lang="en-US" altLang="zh-CN"/>
          </a:p>
          <a:p>
            <a:pPr algn="ctr"/>
            <a:r>
              <a:rPr lang="zh-CN" altLang="en-US">
                <a:sym typeface="+mn-ea"/>
              </a:rPr>
              <a:t>教职工基本信息</a:t>
            </a:r>
            <a:r>
              <a:rPr lang="en-US" altLang="zh-CN">
                <a:sym typeface="+mn-ea"/>
              </a:rPr>
              <a:t>1-5-1</a:t>
            </a:r>
            <a:endParaRPr lang="zh-CN" altLang="en-US"/>
          </a:p>
        </p:txBody>
      </p:sp>
      <p:sp>
        <p:nvSpPr>
          <p:cNvPr id="15" name="流程图: 文档 14"/>
          <p:cNvSpPr/>
          <p:nvPr/>
        </p:nvSpPr>
        <p:spPr>
          <a:xfrm>
            <a:off x="8114665" y="3394075"/>
            <a:ext cx="2936875" cy="279019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a:p>
            <a:pPr algn="ctr"/>
            <a:r>
              <a:rPr lang="zh-CN" altLang="en-US">
                <a:sym typeface="+mn-ea"/>
              </a:rPr>
              <a:t>主讲教师</a:t>
            </a:r>
            <a:endParaRPr lang="zh-CN" altLang="en-US">
              <a:sym typeface="+mn-ea"/>
            </a:endParaRPr>
          </a:p>
          <a:p>
            <a:pPr algn="ctr"/>
            <a:endParaRPr lang="zh-CN" altLang="en-US">
              <a:sym typeface="+mn-ea"/>
            </a:endParaRPr>
          </a:p>
          <a:p>
            <a:pPr algn="ctr"/>
            <a:r>
              <a:rPr lang="zh-CN" altLang="en-US">
                <a:solidFill>
                  <a:schemeClr val="bg1"/>
                </a:solidFill>
                <a:sym typeface="+mn-ea"/>
              </a:rPr>
              <a:t>教职工基本信息</a:t>
            </a:r>
            <a:r>
              <a:rPr lang="en-US" altLang="zh-CN">
                <a:solidFill>
                  <a:schemeClr val="bg1"/>
                </a:solidFill>
                <a:sym typeface="+mn-ea"/>
              </a:rPr>
              <a:t>1-5-1</a:t>
            </a:r>
            <a:endParaRPr lang="en-US" altLang="zh-CN">
              <a:solidFill>
                <a:schemeClr val="bg1"/>
              </a:solidFill>
              <a:sym typeface="+mn-ea"/>
            </a:endParaRPr>
          </a:p>
          <a:p>
            <a:pPr algn="ctr"/>
            <a:r>
              <a:rPr lang="zh-CN" altLang="en-US">
                <a:solidFill>
                  <a:schemeClr val="bg1"/>
                </a:solidFill>
                <a:sym typeface="+mn-ea"/>
              </a:rPr>
              <a:t>教职工其他信息</a:t>
            </a:r>
            <a:r>
              <a:rPr lang="en-US" altLang="zh-CN">
                <a:solidFill>
                  <a:schemeClr val="bg1"/>
                </a:solidFill>
                <a:sym typeface="+mn-ea"/>
              </a:rPr>
              <a:t>1-5-2</a:t>
            </a:r>
            <a:endParaRPr lang="en-US" altLang="zh-CN">
              <a:solidFill>
                <a:schemeClr val="bg1"/>
              </a:solidFill>
              <a:sym typeface="+mn-ea"/>
            </a:endParaRPr>
          </a:p>
          <a:p>
            <a:pPr algn="ctr"/>
            <a:r>
              <a:rPr lang="zh-CN" altLang="en-US">
                <a:sym typeface="+mn-ea"/>
              </a:rPr>
              <a:t>开课情况</a:t>
            </a:r>
            <a:r>
              <a:rPr lang="en-US" altLang="zh-CN">
                <a:sym typeface="+mn-ea"/>
              </a:rPr>
              <a:t>5-1-1</a:t>
            </a:r>
            <a:endParaRPr lang="en-US" altLang="zh-CN"/>
          </a:p>
          <a:p>
            <a:pPr algn="ctr"/>
            <a:endParaRPr lang="en-US" altLang="zh-CN"/>
          </a:p>
          <a:p>
            <a:pPr algn="ctr"/>
            <a:endParaRPr lang="zh-CN" altLang="en-US"/>
          </a:p>
        </p:txBody>
      </p:sp>
      <p:sp>
        <p:nvSpPr>
          <p:cNvPr id="16" name="流程图: 文档 15"/>
          <p:cNvSpPr/>
          <p:nvPr/>
        </p:nvSpPr>
        <p:spPr>
          <a:xfrm>
            <a:off x="8114665" y="1103630"/>
            <a:ext cx="2860040" cy="180276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全校课程规模情况</a:t>
            </a:r>
            <a:endParaRPr lang="zh-CN" altLang="en-US"/>
          </a:p>
          <a:p>
            <a:pPr algn="ctr"/>
            <a:endParaRPr lang="zh-CN" altLang="en-US"/>
          </a:p>
          <a:p>
            <a:pPr algn="ctr"/>
            <a:r>
              <a:rPr lang="zh-CN" altLang="en-US"/>
              <a:t>开课情况</a:t>
            </a:r>
            <a:r>
              <a:rPr lang="en-US" altLang="zh-CN"/>
              <a:t>5-1-1</a:t>
            </a:r>
            <a:endParaRPr lang="en-US" altLang="zh-CN"/>
          </a:p>
        </p:txBody>
      </p:sp>
      <p:sp>
        <p:nvSpPr>
          <p:cNvPr id="17" name="流程图: 文档 16"/>
          <p:cNvSpPr/>
          <p:nvPr/>
        </p:nvSpPr>
        <p:spPr>
          <a:xfrm>
            <a:off x="1196975" y="3993515"/>
            <a:ext cx="2879725" cy="159131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队伍结构</a:t>
            </a:r>
            <a:endParaRPr lang="zh-CN" altLang="en-US"/>
          </a:p>
          <a:p>
            <a:pPr algn="ctr"/>
            <a:r>
              <a:rPr lang="zh-CN" altLang="en-US"/>
              <a:t>（硕博比例、主讲教师、职称等）</a:t>
            </a:r>
            <a:endParaRPr lang="zh-CN" altLang="en-US"/>
          </a:p>
        </p:txBody>
      </p:sp>
      <p:sp>
        <p:nvSpPr>
          <p:cNvPr id="18" name="流程图: 文档 17"/>
          <p:cNvSpPr/>
          <p:nvPr/>
        </p:nvSpPr>
        <p:spPr>
          <a:xfrm>
            <a:off x="4655820" y="4709795"/>
            <a:ext cx="2879725" cy="17786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教师队伍（师资）职称、学位、年龄分布</a:t>
            </a:r>
            <a:endParaRPr lang="zh-CN" altLang="en-US"/>
          </a:p>
          <a:p>
            <a:pPr algn="ctr"/>
            <a:endParaRPr lang="zh-CN" altLang="en-US"/>
          </a:p>
          <a:p>
            <a:pPr algn="ctr"/>
            <a:r>
              <a:rPr lang="zh-CN" altLang="en-US">
                <a:solidFill>
                  <a:schemeClr val="bg1"/>
                </a:solidFill>
                <a:sym typeface="+mn-ea"/>
              </a:rPr>
              <a:t>教职工基本信息</a:t>
            </a:r>
            <a:r>
              <a:rPr lang="en-US" altLang="zh-CN">
                <a:solidFill>
                  <a:schemeClr val="bg1"/>
                </a:solidFill>
                <a:sym typeface="+mn-ea"/>
              </a:rPr>
              <a:t>1-5-1</a:t>
            </a:r>
            <a:endParaRPr lang="en-US" altLang="zh-CN"/>
          </a:p>
        </p:txBody>
      </p:sp>
    </p:spTree>
    <p:custDataLst>
      <p:tags r:id="rId1"/>
    </p:custDataLst>
  </p:cSld>
  <p:clrMapOvr>
    <a:masterClrMapping/>
  </p:clrMapOvr>
  <p:transition spd="slow">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38" name="矩形 37"/>
          <p:cNvSpPr>
            <a:spLocks noChangeAspect="1"/>
          </p:cNvSpPr>
          <p:nvPr/>
        </p:nvSpPr>
        <p:spPr>
          <a:xfrm>
            <a:off x="708660" y="1185545"/>
            <a:ext cx="10774045" cy="737235"/>
          </a:xfrm>
          <a:prstGeom prst="rect">
            <a:avLst/>
          </a:prstGeom>
        </p:spPr>
        <p:txBody>
          <a:bodyPr wrap="square">
            <a:spAutoFit/>
          </a:bodyPr>
          <a:lstStyle/>
          <a:p>
            <a:pPr fontAlgn="auto">
              <a:lnSpc>
                <a:spcPct val="150000"/>
              </a:lnSpc>
            </a:pPr>
            <a:r>
              <a:rPr lang="en-US" altLang="zh-CN" sz="2800" b="1" dirty="0" smtClean="0">
                <a:latin typeface="+mn-ea"/>
                <a:ea typeface="+mn-ea"/>
              </a:rPr>
              <a:t>    </a:t>
            </a:r>
            <a:endParaRPr lang="en-US" altLang="zh-CN" sz="2800" b="1" dirty="0" smtClean="0">
              <a:latin typeface="+mn-ea"/>
              <a:ea typeface="+mn-ea"/>
            </a:endParaRPr>
          </a:p>
        </p:txBody>
      </p:sp>
      <p:sp>
        <p:nvSpPr>
          <p:cNvPr id="5" name="文本框 4"/>
          <p:cNvSpPr txBox="1"/>
          <p:nvPr/>
        </p:nvSpPr>
        <p:spPr>
          <a:xfrm>
            <a:off x="1179830" y="485775"/>
            <a:ext cx="10118725" cy="521970"/>
          </a:xfrm>
          <a:prstGeom prst="rect">
            <a:avLst/>
          </a:prstGeom>
          <a:noFill/>
        </p:spPr>
        <p:txBody>
          <a:bodyPr wrap="square" rtlCol="0">
            <a:spAutoFit/>
          </a:bodyPr>
          <a:lstStyle/>
          <a:p>
            <a:pPr algn="l"/>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关于质量意识和质量文化的几个问题</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状态数据与教学管理</a:t>
            </a:r>
            <a:endPar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11" name="圆角矩形 10"/>
          <p:cNvSpPr/>
          <p:nvPr/>
        </p:nvSpPr>
        <p:spPr>
          <a:xfrm>
            <a:off x="4538345" y="3183890"/>
            <a:ext cx="3115310" cy="1009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rPr>
              <a:t>实验教学</a:t>
            </a:r>
            <a:endParaRPr lang="zh-CN" altLang="en-US" sz="3600">
              <a:solidFill>
                <a:srgbClr val="FF0000"/>
              </a:solidFill>
            </a:endParaRPr>
          </a:p>
        </p:txBody>
      </p:sp>
      <p:sp>
        <p:nvSpPr>
          <p:cNvPr id="12" name="流程图: 文档 11"/>
          <p:cNvSpPr/>
          <p:nvPr/>
        </p:nvSpPr>
        <p:spPr>
          <a:xfrm>
            <a:off x="1171575" y="1170940"/>
            <a:ext cx="2879725" cy="159131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人才培养方案的实践教学学分比例（</a:t>
            </a:r>
            <a:r>
              <a:rPr lang="en-US" altLang="zh-CN"/>
              <a:t>20%/25%</a:t>
            </a:r>
            <a:r>
              <a:rPr lang="zh-CN" altLang="en-US"/>
              <a:t>）</a:t>
            </a:r>
            <a:endParaRPr lang="zh-CN" altLang="en-US"/>
          </a:p>
          <a:p>
            <a:pPr algn="ctr"/>
            <a:endParaRPr lang="zh-CN" altLang="en-US">
              <a:solidFill>
                <a:schemeClr val="bg1"/>
              </a:solidFill>
            </a:endParaRPr>
          </a:p>
          <a:p>
            <a:pPr algn="ctr"/>
            <a:r>
              <a:rPr lang="zh-CN" altLang="en-US">
                <a:solidFill>
                  <a:schemeClr val="bg1"/>
                </a:solidFill>
              </a:rPr>
              <a:t>专业培养计划表</a:t>
            </a:r>
            <a:r>
              <a:rPr lang="en-US" altLang="zh-CN">
                <a:solidFill>
                  <a:schemeClr val="bg1"/>
                </a:solidFill>
              </a:rPr>
              <a:t>4-2</a:t>
            </a:r>
            <a:endParaRPr lang="en-US" altLang="zh-CN">
              <a:solidFill>
                <a:schemeClr val="bg1"/>
              </a:solidFill>
            </a:endParaRPr>
          </a:p>
        </p:txBody>
      </p:sp>
      <p:sp>
        <p:nvSpPr>
          <p:cNvPr id="13" name="流程图: 文档 12"/>
          <p:cNvSpPr/>
          <p:nvPr/>
        </p:nvSpPr>
        <p:spPr>
          <a:xfrm>
            <a:off x="4655820" y="984250"/>
            <a:ext cx="2879725" cy="177292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本科实验场所</a:t>
            </a:r>
            <a:endParaRPr lang="zh-CN" altLang="en-US">
              <a:sym typeface="+mn-ea"/>
            </a:endParaRPr>
          </a:p>
          <a:p>
            <a:pPr algn="ctr"/>
            <a:endParaRPr lang="zh-CN" altLang="en-US">
              <a:sym typeface="+mn-ea"/>
            </a:endParaRPr>
          </a:p>
          <a:p>
            <a:pPr algn="ctr"/>
            <a:r>
              <a:rPr lang="en-US" altLang="zh-CN">
                <a:sym typeface="+mn-ea"/>
              </a:rPr>
              <a:t>1-7-1</a:t>
            </a:r>
            <a:r>
              <a:rPr lang="zh-CN" altLang="en-US">
                <a:sym typeface="+mn-ea"/>
              </a:rPr>
              <a:t>（基础实验室面积</a:t>
            </a:r>
            <a:r>
              <a:rPr lang="en-US" altLang="zh-CN">
                <a:sym typeface="+mn-ea"/>
              </a:rPr>
              <a:t>/</a:t>
            </a:r>
            <a:r>
              <a:rPr lang="zh-CN" altLang="en-US">
                <a:sym typeface="+mn-ea"/>
              </a:rPr>
              <a:t>专业实验室面积</a:t>
            </a:r>
            <a:r>
              <a:rPr lang="en-US" altLang="zh-CN">
                <a:sym typeface="+mn-ea"/>
              </a:rPr>
              <a:t>/</a:t>
            </a:r>
            <a:r>
              <a:rPr lang="zh-CN" altLang="en-US">
                <a:sym typeface="+mn-ea"/>
              </a:rPr>
              <a:t>实训场所面积）</a:t>
            </a:r>
            <a:endParaRPr lang="zh-CN" altLang="en-US"/>
          </a:p>
        </p:txBody>
      </p:sp>
      <p:sp>
        <p:nvSpPr>
          <p:cNvPr id="14" name="流程图: 文档 13"/>
          <p:cNvSpPr/>
          <p:nvPr/>
        </p:nvSpPr>
        <p:spPr>
          <a:xfrm>
            <a:off x="1061720" y="2867660"/>
            <a:ext cx="2879725" cy="18421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实验开出率（</a:t>
            </a:r>
            <a:r>
              <a:rPr lang="en-US" altLang="zh-CN"/>
              <a:t>90%</a:t>
            </a:r>
            <a:r>
              <a:rPr lang="zh-CN" altLang="en-US"/>
              <a:t>以上）</a:t>
            </a:r>
            <a:endParaRPr lang="zh-CN" altLang="en-US"/>
          </a:p>
          <a:p>
            <a:pPr algn="ctr"/>
            <a:endParaRPr lang="zh-CN" altLang="en-US"/>
          </a:p>
          <a:p>
            <a:pPr algn="ctr"/>
            <a:r>
              <a:rPr lang="zh-CN" altLang="en-US"/>
              <a:t>开课情况</a:t>
            </a:r>
            <a:r>
              <a:rPr lang="en-US" altLang="zh-CN"/>
              <a:t>5-1-1</a:t>
            </a:r>
            <a:endParaRPr lang="en-US" altLang="zh-CN"/>
          </a:p>
          <a:p>
            <a:pPr algn="ctr"/>
            <a:r>
              <a:rPr lang="zh-CN" altLang="en-US"/>
              <a:t>专业课教学实施情况</a:t>
            </a:r>
            <a:r>
              <a:rPr lang="en-US" altLang="zh-CN"/>
              <a:t>5-1-2</a:t>
            </a:r>
            <a:endParaRPr lang="en-US" altLang="zh-CN"/>
          </a:p>
          <a:p>
            <a:pPr algn="ctr"/>
            <a:r>
              <a:rPr lang="zh-CN" altLang="en-US"/>
              <a:t>分专业实验课情况</a:t>
            </a:r>
            <a:r>
              <a:rPr lang="en-US" altLang="zh-CN"/>
              <a:t>5-1-3</a:t>
            </a:r>
            <a:endParaRPr lang="en-US" altLang="zh-CN"/>
          </a:p>
        </p:txBody>
      </p:sp>
      <p:sp>
        <p:nvSpPr>
          <p:cNvPr id="15" name="流程图: 文档 14"/>
          <p:cNvSpPr/>
          <p:nvPr/>
        </p:nvSpPr>
        <p:spPr>
          <a:xfrm>
            <a:off x="8114665" y="3394075"/>
            <a:ext cx="2936875" cy="279019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a:p>
            <a:pPr algn="ctr"/>
            <a:r>
              <a:rPr lang="zh-CN" altLang="en-US">
                <a:sym typeface="+mn-ea"/>
              </a:rPr>
              <a:t>生均教学科研仪器设备值</a:t>
            </a:r>
            <a:endParaRPr lang="zh-CN" altLang="en-US">
              <a:sym typeface="+mn-ea"/>
            </a:endParaRPr>
          </a:p>
          <a:p>
            <a:pPr algn="ctr"/>
            <a:endParaRPr lang="zh-CN" altLang="en-US">
              <a:sym typeface="+mn-ea"/>
            </a:endParaRPr>
          </a:p>
          <a:p>
            <a:pPr algn="ctr"/>
            <a:r>
              <a:rPr lang="zh-CN" altLang="en-US"/>
              <a:t>教学科研仪器设备值</a:t>
            </a:r>
            <a:r>
              <a:rPr lang="en-US" altLang="zh-CN"/>
              <a:t>2-6</a:t>
            </a:r>
            <a:endParaRPr lang="zh-CN" altLang="en-US"/>
          </a:p>
          <a:p>
            <a:pPr algn="ctr"/>
            <a:r>
              <a:rPr lang="zh-CN" altLang="en-US"/>
              <a:t>本科实验设备情况</a:t>
            </a:r>
            <a:r>
              <a:rPr lang="en-US" altLang="zh-CN"/>
              <a:t>2-7</a:t>
            </a:r>
            <a:endParaRPr lang="en-US" altLang="zh-CN"/>
          </a:p>
          <a:p>
            <a:pPr algn="ctr"/>
            <a:r>
              <a:rPr lang="zh-CN" altLang="en-US"/>
              <a:t>（基础实验室设备值</a:t>
            </a:r>
            <a:r>
              <a:rPr lang="en-US" altLang="zh-CN"/>
              <a:t>/</a:t>
            </a:r>
            <a:r>
              <a:rPr lang="zh-CN" altLang="en-US"/>
              <a:t>专业实验室设备值</a:t>
            </a:r>
            <a:r>
              <a:rPr lang="en-US" altLang="zh-CN"/>
              <a:t>/</a:t>
            </a:r>
            <a:r>
              <a:rPr lang="zh-CN" altLang="en-US"/>
              <a:t>实训场所设备值）</a:t>
            </a:r>
            <a:endParaRPr lang="zh-CN" altLang="en-US"/>
          </a:p>
          <a:p>
            <a:pPr algn="ctr"/>
            <a:endParaRPr lang="zh-CN" altLang="en-US"/>
          </a:p>
        </p:txBody>
      </p:sp>
      <p:sp>
        <p:nvSpPr>
          <p:cNvPr id="16" name="流程图: 文档 15"/>
          <p:cNvSpPr/>
          <p:nvPr/>
        </p:nvSpPr>
        <p:spPr>
          <a:xfrm>
            <a:off x="8114030" y="1065530"/>
            <a:ext cx="2860040" cy="180276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生均实验室面积</a:t>
            </a:r>
            <a:endParaRPr lang="zh-CN" altLang="en-US"/>
          </a:p>
          <a:p>
            <a:pPr algn="ctr"/>
            <a:endParaRPr lang="zh-CN" altLang="en-US"/>
          </a:p>
          <a:p>
            <a:pPr algn="ctr"/>
            <a:r>
              <a:rPr lang="zh-CN" altLang="en-US"/>
              <a:t>实验室、实习场所</a:t>
            </a:r>
            <a:r>
              <a:rPr lang="en-US" altLang="zh-CN"/>
              <a:t>2-2</a:t>
            </a:r>
            <a:endParaRPr lang="en-US" altLang="zh-CN"/>
          </a:p>
        </p:txBody>
      </p:sp>
      <p:sp>
        <p:nvSpPr>
          <p:cNvPr id="17" name="流程图: 文档 16"/>
          <p:cNvSpPr/>
          <p:nvPr/>
        </p:nvSpPr>
        <p:spPr>
          <a:xfrm>
            <a:off x="1437640" y="4897120"/>
            <a:ext cx="2879725" cy="159131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实验技术人员</a:t>
            </a:r>
            <a:endParaRPr lang="zh-CN" altLang="en-US"/>
          </a:p>
          <a:p>
            <a:pPr algn="ctr"/>
            <a:endParaRPr lang="zh-CN" altLang="en-US"/>
          </a:p>
          <a:p>
            <a:pPr algn="ctr"/>
            <a:r>
              <a:rPr lang="zh-CN" altLang="en-US"/>
              <a:t>教职工其他信息</a:t>
            </a:r>
            <a:r>
              <a:rPr lang="en-US" altLang="zh-CN"/>
              <a:t>1-5-2</a:t>
            </a:r>
            <a:endParaRPr lang="en-US" altLang="zh-CN"/>
          </a:p>
        </p:txBody>
      </p:sp>
      <p:sp>
        <p:nvSpPr>
          <p:cNvPr id="18" name="流程图: 文档 17"/>
          <p:cNvSpPr/>
          <p:nvPr/>
        </p:nvSpPr>
        <p:spPr>
          <a:xfrm>
            <a:off x="4655820" y="4709795"/>
            <a:ext cx="2879725" cy="17786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生均本科实验经费</a:t>
            </a:r>
            <a:endParaRPr lang="zh-CN" altLang="en-US">
              <a:sym typeface="+mn-ea"/>
            </a:endParaRPr>
          </a:p>
          <a:p>
            <a:pPr algn="ctr"/>
            <a:endParaRPr lang="zh-CN" altLang="en-US">
              <a:sym typeface="+mn-ea"/>
            </a:endParaRPr>
          </a:p>
          <a:p>
            <a:pPr algn="ctr"/>
            <a:r>
              <a:rPr lang="zh-CN" altLang="en-US"/>
              <a:t>实践教学支出</a:t>
            </a:r>
            <a:r>
              <a:rPr lang="en-US" altLang="zh-CN"/>
              <a:t>2-9-2</a:t>
            </a:r>
            <a:endParaRPr lang="en-US" altLang="zh-CN"/>
          </a:p>
          <a:p>
            <a:pPr algn="ctr"/>
            <a:r>
              <a:rPr lang="zh-CN" altLang="en-US"/>
              <a:t>其中：实验经费支出</a:t>
            </a:r>
            <a:r>
              <a:rPr lang="en-US" altLang="zh-CN"/>
              <a:t>/</a:t>
            </a:r>
            <a:r>
              <a:rPr lang="zh-CN" altLang="en-US"/>
              <a:t>实习经费支出</a:t>
            </a:r>
            <a:endParaRPr lang="zh-CN" altLang="en-US"/>
          </a:p>
        </p:txBody>
      </p:sp>
    </p:spTree>
    <p:custDataLst>
      <p:tags r:id="rId1"/>
    </p:custDataLst>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4244" y="913667"/>
            <a:ext cx="4535488"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055" y="1657985"/>
            <a:ext cx="6710680" cy="368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38" name="矩形 37"/>
          <p:cNvSpPr>
            <a:spLocks noChangeAspect="1"/>
          </p:cNvSpPr>
          <p:nvPr/>
        </p:nvSpPr>
        <p:spPr>
          <a:xfrm>
            <a:off x="708660" y="1185545"/>
            <a:ext cx="10774045" cy="737235"/>
          </a:xfrm>
          <a:prstGeom prst="rect">
            <a:avLst/>
          </a:prstGeom>
        </p:spPr>
        <p:txBody>
          <a:bodyPr wrap="square">
            <a:spAutoFit/>
          </a:bodyPr>
          <a:lstStyle/>
          <a:p>
            <a:pPr fontAlgn="auto">
              <a:lnSpc>
                <a:spcPct val="150000"/>
              </a:lnSpc>
            </a:pPr>
            <a:r>
              <a:rPr lang="en-US" altLang="zh-CN" sz="2800" b="1" dirty="0" smtClean="0">
                <a:latin typeface="+mn-ea"/>
                <a:ea typeface="+mn-ea"/>
              </a:rPr>
              <a:t>    </a:t>
            </a:r>
            <a:endParaRPr lang="en-US" altLang="zh-CN" sz="2800" b="1" dirty="0" smtClean="0">
              <a:latin typeface="+mn-ea"/>
              <a:ea typeface="+mn-ea"/>
            </a:endParaRPr>
          </a:p>
        </p:txBody>
      </p:sp>
      <p:sp>
        <p:nvSpPr>
          <p:cNvPr id="5" name="文本框 4"/>
          <p:cNvSpPr txBox="1"/>
          <p:nvPr/>
        </p:nvSpPr>
        <p:spPr>
          <a:xfrm>
            <a:off x="1179830" y="485775"/>
            <a:ext cx="10118725" cy="521970"/>
          </a:xfrm>
          <a:prstGeom prst="rect">
            <a:avLst/>
          </a:prstGeom>
          <a:noFill/>
        </p:spPr>
        <p:txBody>
          <a:bodyPr wrap="square" rtlCol="0">
            <a:spAutoFit/>
          </a:bodyPr>
          <a:lstStyle/>
          <a:p>
            <a:pPr algn="l"/>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关于质量意识和质量文化的几个问题</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状态数据与教学管理</a:t>
            </a:r>
            <a:endPar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11" name="圆角矩形 10"/>
          <p:cNvSpPr/>
          <p:nvPr/>
        </p:nvSpPr>
        <p:spPr>
          <a:xfrm>
            <a:off x="4538345" y="3183890"/>
            <a:ext cx="3115310" cy="1009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rPr>
              <a:t>质量管理</a:t>
            </a:r>
            <a:endParaRPr lang="zh-CN" altLang="en-US" sz="3600">
              <a:solidFill>
                <a:srgbClr val="FF0000"/>
              </a:solidFill>
            </a:endParaRPr>
          </a:p>
        </p:txBody>
      </p:sp>
      <p:sp>
        <p:nvSpPr>
          <p:cNvPr id="12" name="流程图: 文档 11"/>
          <p:cNvSpPr/>
          <p:nvPr/>
        </p:nvSpPr>
        <p:spPr>
          <a:xfrm>
            <a:off x="1179830" y="1592580"/>
            <a:ext cx="2879725" cy="159131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rPr>
              <a:t>教学管理队伍</a:t>
            </a:r>
            <a:endParaRPr lang="zh-CN" altLang="en-US">
              <a:solidFill>
                <a:schemeClr val="bg1"/>
              </a:solidFill>
            </a:endParaRPr>
          </a:p>
          <a:p>
            <a:pPr algn="ctr"/>
            <a:r>
              <a:rPr lang="zh-CN" altLang="en-US">
                <a:solidFill>
                  <a:schemeClr val="bg1"/>
                </a:solidFill>
              </a:rPr>
              <a:t>（结构与素质）</a:t>
            </a:r>
            <a:endParaRPr lang="en-US" altLang="zh-CN">
              <a:solidFill>
                <a:schemeClr val="bg1"/>
              </a:solidFill>
            </a:endParaRPr>
          </a:p>
        </p:txBody>
      </p:sp>
      <p:sp>
        <p:nvSpPr>
          <p:cNvPr id="13" name="流程图: 文档 12"/>
          <p:cNvSpPr/>
          <p:nvPr/>
        </p:nvSpPr>
        <p:spPr>
          <a:xfrm>
            <a:off x="4655820" y="984250"/>
            <a:ext cx="2879725" cy="177292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结构合理、队伍稳定</a:t>
            </a:r>
            <a:endParaRPr lang="zh-CN" altLang="en-US">
              <a:sym typeface="+mn-ea"/>
            </a:endParaRPr>
          </a:p>
          <a:p>
            <a:pPr algn="ctr"/>
            <a:r>
              <a:rPr lang="zh-CN" altLang="en-US">
                <a:sym typeface="+mn-ea"/>
              </a:rPr>
              <a:t>（校级、各院系）</a:t>
            </a:r>
            <a:endParaRPr lang="zh-CN" altLang="en-US">
              <a:sym typeface="+mn-ea"/>
            </a:endParaRPr>
          </a:p>
          <a:p>
            <a:pPr algn="ctr"/>
            <a:r>
              <a:rPr lang="zh-CN" altLang="en-US">
                <a:sym typeface="+mn-ea"/>
              </a:rPr>
              <a:t>（职称、学位、年龄）</a:t>
            </a:r>
            <a:endParaRPr lang="zh-CN" altLang="en-US">
              <a:sym typeface="+mn-ea"/>
            </a:endParaRPr>
          </a:p>
          <a:p>
            <a:pPr algn="ctr"/>
            <a:r>
              <a:rPr lang="zh-CN" altLang="en-US"/>
              <a:t>相关管理人员基本信息</a:t>
            </a:r>
            <a:r>
              <a:rPr lang="en-US" altLang="zh-CN"/>
              <a:t>3-2</a:t>
            </a:r>
            <a:endParaRPr lang="en-US" altLang="zh-CN"/>
          </a:p>
          <a:p>
            <a:pPr algn="ctr"/>
            <a:r>
              <a:rPr lang="zh-CN" altLang="en-US"/>
              <a:t>学校相关党政单位</a:t>
            </a:r>
            <a:r>
              <a:rPr lang="en-US" altLang="zh-CN"/>
              <a:t>1-2</a:t>
            </a:r>
            <a:endParaRPr lang="en-US" altLang="zh-CN"/>
          </a:p>
        </p:txBody>
      </p:sp>
      <p:sp>
        <p:nvSpPr>
          <p:cNvPr id="14" name="流程图: 文档 13"/>
          <p:cNvSpPr/>
          <p:nvPr/>
        </p:nvSpPr>
        <p:spPr>
          <a:xfrm>
            <a:off x="1198245" y="3768725"/>
            <a:ext cx="2879725" cy="18421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质量监控</a:t>
            </a:r>
            <a:endParaRPr lang="zh-CN" altLang="en-US">
              <a:sym typeface="+mn-ea"/>
            </a:endParaRPr>
          </a:p>
          <a:p>
            <a:pPr algn="ctr"/>
            <a:r>
              <a:rPr lang="zh-CN" altLang="en-US"/>
              <a:t>（</a:t>
            </a:r>
            <a:r>
              <a:rPr lang="zh-CN" altLang="en-US">
                <a:sym typeface="+mn-ea"/>
              </a:rPr>
              <a:t>规章制度、质量控制</a:t>
            </a:r>
            <a:r>
              <a:rPr lang="zh-CN" altLang="en-US"/>
              <a:t>）</a:t>
            </a:r>
            <a:endParaRPr lang="zh-CN" altLang="en-US"/>
          </a:p>
        </p:txBody>
      </p:sp>
      <p:sp>
        <p:nvSpPr>
          <p:cNvPr id="15" name="流程图: 文档 14"/>
          <p:cNvSpPr/>
          <p:nvPr/>
        </p:nvSpPr>
        <p:spPr>
          <a:xfrm>
            <a:off x="8114665" y="3394075"/>
            <a:ext cx="2936875" cy="279019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a:p>
            <a:pPr algn="ctr"/>
            <a:r>
              <a:rPr lang="zh-CN" altLang="en-US">
                <a:sym typeface="+mn-ea"/>
              </a:rPr>
              <a:t>评教信息</a:t>
            </a:r>
            <a:endParaRPr lang="zh-CN" altLang="en-US">
              <a:sym typeface="+mn-ea"/>
            </a:endParaRPr>
          </a:p>
          <a:p>
            <a:pPr algn="ctr"/>
            <a:r>
              <a:rPr lang="zh-CN" altLang="en-US">
                <a:sym typeface="+mn-ea"/>
              </a:rPr>
              <a:t>（学生评教、督导评教、校领导评教、中层领导评教）</a:t>
            </a:r>
            <a:endParaRPr lang="zh-CN" altLang="en-US">
              <a:sym typeface="+mn-ea"/>
            </a:endParaRPr>
          </a:p>
          <a:p>
            <a:pPr algn="ctr"/>
            <a:endParaRPr lang="zh-CN" altLang="en-US">
              <a:sym typeface="+mn-ea"/>
            </a:endParaRPr>
          </a:p>
          <a:p>
            <a:pPr algn="ctr"/>
            <a:r>
              <a:rPr lang="zh-CN" altLang="en-US"/>
              <a:t>教学质量评估统计表</a:t>
            </a:r>
            <a:r>
              <a:rPr lang="en-US" altLang="zh-CN"/>
              <a:t>7-1</a:t>
            </a:r>
            <a:endParaRPr lang="en-US" altLang="zh-CN"/>
          </a:p>
        </p:txBody>
      </p:sp>
      <p:sp>
        <p:nvSpPr>
          <p:cNvPr id="16" name="流程图: 文档 15"/>
          <p:cNvSpPr/>
          <p:nvPr/>
        </p:nvSpPr>
        <p:spPr>
          <a:xfrm>
            <a:off x="8114030" y="1065530"/>
            <a:ext cx="2860040" cy="180276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开展教学管理研究</a:t>
            </a:r>
            <a:endParaRPr lang="zh-CN" altLang="en-US"/>
          </a:p>
          <a:p>
            <a:pPr algn="ctr"/>
            <a:endParaRPr lang="zh-CN" altLang="en-US"/>
          </a:p>
          <a:p>
            <a:pPr algn="ctr"/>
            <a:r>
              <a:rPr lang="zh-CN" altLang="en-US"/>
              <a:t>教学成果奖</a:t>
            </a:r>
            <a:r>
              <a:rPr lang="en-US" altLang="zh-CN"/>
              <a:t>7-2-2</a:t>
            </a:r>
            <a:endParaRPr lang="en-US" altLang="zh-CN"/>
          </a:p>
        </p:txBody>
      </p:sp>
      <p:sp>
        <p:nvSpPr>
          <p:cNvPr id="17" name="流程图: 文档 16"/>
          <p:cNvSpPr/>
          <p:nvPr/>
        </p:nvSpPr>
        <p:spPr>
          <a:xfrm>
            <a:off x="4656455" y="4450715"/>
            <a:ext cx="2879725" cy="159131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教学质量监控人员</a:t>
            </a:r>
            <a:endParaRPr lang="zh-CN" altLang="en-US"/>
          </a:p>
          <a:p>
            <a:pPr algn="ctr"/>
            <a:endParaRPr lang="zh-CN" altLang="en-US"/>
          </a:p>
          <a:p>
            <a:pPr algn="ctr"/>
            <a:r>
              <a:rPr lang="zh-CN" altLang="en-US"/>
              <a:t>相关管理人员基本信息</a:t>
            </a:r>
            <a:r>
              <a:rPr lang="en-US" altLang="zh-CN"/>
              <a:t>3-2</a:t>
            </a:r>
            <a:endParaRPr lang="en-US" altLang="zh-CN"/>
          </a:p>
        </p:txBody>
      </p:sp>
    </p:spTree>
    <p:custDataLst>
      <p:tags r:id="rId1"/>
    </p:custDataLst>
  </p:cSld>
  <p:clrMapOvr>
    <a:masterClrMapping/>
  </p:clrMapOvr>
  <p:transition spd="slow">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485775"/>
            <a:ext cx="831850"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79" name="矩形 78"/>
          <p:cNvSpPr/>
          <p:nvPr/>
        </p:nvSpPr>
        <p:spPr>
          <a:xfrm>
            <a:off x="968375" y="485775"/>
            <a:ext cx="211455" cy="481965"/>
          </a:xfrm>
          <a:prstGeom prst="rect">
            <a:avLst/>
          </a:prstGeom>
          <a:solidFill>
            <a:srgbClr val="235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宋体" panose="02010600030101010101" pitchFamily="2" charset="-122"/>
            </a:endParaRPr>
          </a:p>
        </p:txBody>
      </p:sp>
      <p:sp>
        <p:nvSpPr>
          <p:cNvPr id="38" name="矩形 37"/>
          <p:cNvSpPr>
            <a:spLocks noChangeAspect="1"/>
          </p:cNvSpPr>
          <p:nvPr/>
        </p:nvSpPr>
        <p:spPr>
          <a:xfrm>
            <a:off x="708660" y="1185545"/>
            <a:ext cx="10774045" cy="737235"/>
          </a:xfrm>
          <a:prstGeom prst="rect">
            <a:avLst/>
          </a:prstGeom>
        </p:spPr>
        <p:txBody>
          <a:bodyPr wrap="square">
            <a:spAutoFit/>
          </a:bodyPr>
          <a:lstStyle/>
          <a:p>
            <a:pPr fontAlgn="auto">
              <a:lnSpc>
                <a:spcPct val="150000"/>
              </a:lnSpc>
            </a:pPr>
            <a:r>
              <a:rPr lang="en-US" altLang="zh-CN" sz="2800" b="1" dirty="0" smtClean="0">
                <a:latin typeface="+mn-ea"/>
                <a:ea typeface="+mn-ea"/>
              </a:rPr>
              <a:t>    </a:t>
            </a:r>
            <a:endParaRPr lang="en-US" altLang="zh-CN" sz="2800" b="1" dirty="0" smtClean="0">
              <a:latin typeface="+mn-ea"/>
              <a:ea typeface="+mn-ea"/>
            </a:endParaRPr>
          </a:p>
        </p:txBody>
      </p:sp>
      <p:sp>
        <p:nvSpPr>
          <p:cNvPr id="5" name="文本框 4"/>
          <p:cNvSpPr txBox="1"/>
          <p:nvPr/>
        </p:nvSpPr>
        <p:spPr>
          <a:xfrm>
            <a:off x="1179830" y="485775"/>
            <a:ext cx="10118725" cy="521970"/>
          </a:xfrm>
          <a:prstGeom prst="rect">
            <a:avLst/>
          </a:prstGeom>
          <a:noFill/>
        </p:spPr>
        <p:txBody>
          <a:bodyPr wrap="square" rtlCol="0">
            <a:spAutoFit/>
          </a:bodyPr>
          <a:lstStyle/>
          <a:p>
            <a:pPr algn="l"/>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关于质量意识和质量文化的几个问题</a:t>
            </a:r>
            <a:r>
              <a:rPr lang="en-US" altLang="zh-CN" sz="2800" b="1">
                <a:solidFill>
                  <a:srgbClr val="235893"/>
                </a:solidFill>
                <a:latin typeface="黑体" panose="02010609060101010101" charset="-122"/>
                <a:ea typeface="黑体" panose="02010609060101010101" charset="-122"/>
                <a:cs typeface="宋体" panose="02010600030101010101" pitchFamily="2" charset="-122"/>
                <a:sym typeface="+mn-ea"/>
              </a:rPr>
              <a:t>——</a:t>
            </a:r>
            <a:r>
              <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rPr>
              <a:t>状态数据与教学管理</a:t>
            </a:r>
            <a:endParaRPr lang="zh-CN" altLang="en-US" sz="2800" b="1">
              <a:solidFill>
                <a:srgbClr val="235893"/>
              </a:solidFill>
              <a:latin typeface="黑体" panose="02010609060101010101" charset="-122"/>
              <a:ea typeface="黑体" panose="02010609060101010101" charset="-122"/>
              <a:cs typeface="宋体" panose="02010600030101010101" pitchFamily="2" charset="-122"/>
              <a:sym typeface="+mn-ea"/>
            </a:endParaRPr>
          </a:p>
        </p:txBody>
      </p:sp>
      <p:sp>
        <p:nvSpPr>
          <p:cNvPr id="11" name="圆角矩形 10"/>
          <p:cNvSpPr/>
          <p:nvPr/>
        </p:nvSpPr>
        <p:spPr>
          <a:xfrm>
            <a:off x="4538345" y="3183890"/>
            <a:ext cx="3115310" cy="1009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rPr>
              <a:t>教学质量</a:t>
            </a:r>
            <a:endParaRPr lang="zh-CN" altLang="en-US" sz="3600">
              <a:solidFill>
                <a:srgbClr val="FF0000"/>
              </a:solidFill>
            </a:endParaRPr>
          </a:p>
        </p:txBody>
      </p:sp>
      <p:sp>
        <p:nvSpPr>
          <p:cNvPr id="12" name="流程图: 文档 11"/>
          <p:cNvSpPr/>
          <p:nvPr/>
        </p:nvSpPr>
        <p:spPr>
          <a:xfrm>
            <a:off x="1171575" y="1170940"/>
            <a:ext cx="2879725" cy="159131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人才培养方案</a:t>
            </a:r>
            <a:endParaRPr lang="zh-CN" altLang="en-US"/>
          </a:p>
          <a:p>
            <a:pPr algn="ctr"/>
            <a:endParaRPr lang="zh-CN" altLang="en-US">
              <a:solidFill>
                <a:schemeClr val="bg1"/>
              </a:solidFill>
            </a:endParaRPr>
          </a:p>
          <a:p>
            <a:pPr algn="ctr"/>
            <a:r>
              <a:rPr lang="zh-CN" altLang="en-US">
                <a:solidFill>
                  <a:schemeClr val="bg1"/>
                </a:solidFill>
              </a:rPr>
              <a:t>专业培养计划表</a:t>
            </a:r>
            <a:r>
              <a:rPr lang="en-US" altLang="zh-CN">
                <a:solidFill>
                  <a:schemeClr val="bg1"/>
                </a:solidFill>
              </a:rPr>
              <a:t>4-2</a:t>
            </a:r>
            <a:endParaRPr lang="en-US" altLang="zh-CN">
              <a:solidFill>
                <a:schemeClr val="bg1"/>
              </a:solidFill>
            </a:endParaRPr>
          </a:p>
        </p:txBody>
      </p:sp>
      <p:sp>
        <p:nvSpPr>
          <p:cNvPr id="13" name="流程图: 文档 12"/>
          <p:cNvSpPr/>
          <p:nvPr/>
        </p:nvSpPr>
        <p:spPr>
          <a:xfrm>
            <a:off x="8107680" y="1185545"/>
            <a:ext cx="2879725" cy="177292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就业</a:t>
            </a:r>
            <a:endParaRPr lang="zh-CN" altLang="en-US">
              <a:sym typeface="+mn-ea"/>
            </a:endParaRPr>
          </a:p>
          <a:p>
            <a:pPr algn="ctr"/>
            <a:r>
              <a:rPr lang="zh-CN" altLang="en-US">
                <a:sym typeface="+mn-ea"/>
              </a:rPr>
              <a:t>（就业率和就业质量）</a:t>
            </a:r>
            <a:endParaRPr lang="zh-CN" altLang="en-US">
              <a:sym typeface="+mn-ea"/>
            </a:endParaRPr>
          </a:p>
          <a:p>
            <a:pPr algn="ctr"/>
            <a:endParaRPr lang="zh-CN" altLang="en-US"/>
          </a:p>
        </p:txBody>
      </p:sp>
      <p:sp>
        <p:nvSpPr>
          <p:cNvPr id="14" name="流程图: 文档 13"/>
          <p:cNvSpPr/>
          <p:nvPr/>
        </p:nvSpPr>
        <p:spPr>
          <a:xfrm>
            <a:off x="1061720" y="2867660"/>
            <a:ext cx="2879725" cy="18421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体育和美育</a:t>
            </a:r>
            <a:endParaRPr lang="zh-CN" altLang="en-US"/>
          </a:p>
          <a:p>
            <a:pPr algn="ctr"/>
            <a:endParaRPr lang="zh-CN" altLang="en-US"/>
          </a:p>
          <a:p>
            <a:pPr algn="ctr"/>
            <a:r>
              <a:rPr lang="zh-CN" altLang="en-US">
                <a:sym typeface="+mn-ea"/>
              </a:rPr>
              <a:t>学生体质健康达标率</a:t>
            </a:r>
            <a:r>
              <a:rPr lang="en-US" altLang="zh-CN">
                <a:sym typeface="+mn-ea"/>
              </a:rPr>
              <a:t>6-6-9</a:t>
            </a:r>
            <a:endParaRPr lang="en-US" altLang="zh-CN"/>
          </a:p>
        </p:txBody>
      </p:sp>
      <p:sp>
        <p:nvSpPr>
          <p:cNvPr id="15" name="流程图: 文档 14"/>
          <p:cNvSpPr/>
          <p:nvPr/>
        </p:nvSpPr>
        <p:spPr>
          <a:xfrm>
            <a:off x="8114665" y="3394075"/>
            <a:ext cx="2936875" cy="279019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a:p>
            <a:pPr algn="ctr"/>
            <a:r>
              <a:rPr lang="zh-CN" altLang="en-US">
                <a:sym typeface="+mn-ea"/>
              </a:rPr>
              <a:t>专业知识和能力（学科竞赛、文艺、体育竞赛获奖、发表论文、发表作品数、获准专业书、英语等级考试通过率、获得职业资格证书数等</a:t>
            </a:r>
            <a:endParaRPr lang="zh-CN" altLang="en-US">
              <a:sym typeface="+mn-ea"/>
            </a:endParaRPr>
          </a:p>
          <a:p>
            <a:pPr algn="ctr"/>
            <a:endParaRPr lang="zh-CN" altLang="en-US">
              <a:sym typeface="+mn-ea"/>
            </a:endParaRPr>
          </a:p>
          <a:p>
            <a:pPr algn="ctr"/>
            <a:r>
              <a:rPr lang="zh-CN" altLang="en-US">
                <a:sym typeface="+mn-ea"/>
              </a:rPr>
              <a:t>本科生学习成效</a:t>
            </a:r>
            <a:r>
              <a:rPr lang="en-US" altLang="zh-CN">
                <a:sym typeface="+mn-ea"/>
              </a:rPr>
              <a:t>6-6</a:t>
            </a:r>
            <a:endParaRPr lang="zh-CN" altLang="en-US">
              <a:sym typeface="+mn-ea"/>
            </a:endParaRPr>
          </a:p>
          <a:p>
            <a:pPr algn="ctr"/>
            <a:endParaRPr lang="zh-CN" altLang="en-US">
              <a:sym typeface="+mn-ea"/>
            </a:endParaRPr>
          </a:p>
          <a:p>
            <a:pPr algn="ctr"/>
            <a:endParaRPr lang="zh-CN" altLang="en-US"/>
          </a:p>
        </p:txBody>
      </p:sp>
      <p:sp>
        <p:nvSpPr>
          <p:cNvPr id="16" name="流程图: 文档 15"/>
          <p:cNvSpPr/>
          <p:nvPr/>
        </p:nvSpPr>
        <p:spPr>
          <a:xfrm>
            <a:off x="4655820" y="4487545"/>
            <a:ext cx="2860040" cy="180276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各专业报到率、录取率</a:t>
            </a:r>
            <a:endParaRPr lang="zh-CN" altLang="en-US"/>
          </a:p>
          <a:p>
            <a:pPr algn="ctr"/>
            <a:endParaRPr lang="zh-CN" altLang="en-US"/>
          </a:p>
          <a:p>
            <a:pPr algn="ctr"/>
            <a:r>
              <a:rPr lang="zh-CN" altLang="en-US"/>
              <a:t>近一级各专业（大类）招生报到情况</a:t>
            </a:r>
            <a:r>
              <a:rPr lang="en-US" altLang="zh-CN"/>
              <a:t>6-3-3</a:t>
            </a:r>
            <a:endParaRPr lang="en-US" altLang="zh-CN"/>
          </a:p>
        </p:txBody>
      </p:sp>
      <p:sp>
        <p:nvSpPr>
          <p:cNvPr id="17" name="流程图: 文档 16"/>
          <p:cNvSpPr/>
          <p:nvPr/>
        </p:nvSpPr>
        <p:spPr>
          <a:xfrm>
            <a:off x="1437640" y="4897120"/>
            <a:ext cx="2879725" cy="159131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校内外评价</a:t>
            </a:r>
            <a:endParaRPr lang="zh-CN" altLang="en-US"/>
          </a:p>
          <a:p>
            <a:pPr algn="ctr"/>
            <a:r>
              <a:rPr lang="zh-CN" altLang="en-US"/>
              <a:t>（师生评价、社会评价）</a:t>
            </a:r>
            <a:endParaRPr lang="zh-CN" altLang="en-US"/>
          </a:p>
          <a:p>
            <a:pPr algn="ctr"/>
            <a:endParaRPr lang="zh-CN" altLang="en-US"/>
          </a:p>
          <a:p>
            <a:pPr algn="ctr"/>
            <a:r>
              <a:rPr lang="zh-CN" altLang="en-US"/>
              <a:t>教育经费概况</a:t>
            </a:r>
            <a:r>
              <a:rPr lang="en-US" altLang="zh-CN"/>
              <a:t>2-9-1</a:t>
            </a:r>
            <a:endParaRPr lang="zh-CN" altLang="en-US"/>
          </a:p>
        </p:txBody>
      </p:sp>
      <p:sp>
        <p:nvSpPr>
          <p:cNvPr id="18" name="流程图: 文档 17"/>
          <p:cNvSpPr/>
          <p:nvPr/>
        </p:nvSpPr>
        <p:spPr>
          <a:xfrm>
            <a:off x="4656455" y="1110615"/>
            <a:ext cx="2879725" cy="17786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毕业率</a:t>
            </a:r>
            <a:endParaRPr lang="zh-CN" altLang="en-US">
              <a:sym typeface="+mn-ea"/>
            </a:endParaRPr>
          </a:p>
          <a:p>
            <a:pPr algn="ctr"/>
            <a:r>
              <a:rPr lang="zh-CN" altLang="en-US">
                <a:sym typeface="+mn-ea"/>
              </a:rPr>
              <a:t>学位授予率</a:t>
            </a:r>
            <a:endParaRPr lang="zh-CN" altLang="en-US">
              <a:sym typeface="+mn-ea"/>
            </a:endParaRPr>
          </a:p>
          <a:p>
            <a:pPr algn="ctr"/>
            <a:endParaRPr lang="zh-CN" altLang="en-US">
              <a:sym typeface="+mn-ea"/>
            </a:endParaRPr>
          </a:p>
          <a:p>
            <a:pPr algn="ctr"/>
            <a:r>
              <a:rPr lang="zh-CN" altLang="en-US"/>
              <a:t>实践教学支出</a:t>
            </a:r>
            <a:r>
              <a:rPr lang="en-US" altLang="zh-CN"/>
              <a:t>2-9-2</a:t>
            </a:r>
            <a:endParaRPr lang="zh-CN" altLang="en-US"/>
          </a:p>
        </p:txBody>
      </p:sp>
    </p:spTree>
    <p:custDataLst>
      <p:tags r:id="rId1"/>
    </p:custDataLst>
  </p:cSld>
  <p:clrMapOvr>
    <a:masterClrMapping/>
  </p:clrMapOvr>
  <p:transition spd="slow">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a:spLocks noChangeArrowheads="1"/>
          </p:cNvSpPr>
          <p:nvPr/>
        </p:nvSpPr>
        <p:spPr bwMode="auto">
          <a:xfrm>
            <a:off x="2320290" y="477004"/>
            <a:ext cx="72866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3600" b="1" noProof="1">
                <a:latin typeface="微软雅黑" panose="020B0503020204020204" pitchFamily="34" charset="-122"/>
                <a:ea typeface="微软雅黑" panose="020B0503020204020204" pitchFamily="34" charset="-122"/>
              </a:rPr>
              <a:t>中国大学生满意度测评量表</a:t>
            </a:r>
            <a:r>
              <a:rPr lang="en-US" altLang="zh-CN" sz="3600" b="1" noProof="1">
                <a:latin typeface="微软雅黑" panose="020B0503020204020204" pitchFamily="34" charset="-122"/>
                <a:ea typeface="微软雅黑" panose="020B0503020204020204" pitchFamily="34" charset="-122"/>
              </a:rPr>
              <a:t>CCSSS</a:t>
            </a:r>
            <a:endParaRPr lang="en-US" altLang="en-US" sz="3600" b="1" noProof="1">
              <a:latin typeface="微软雅黑" panose="020B0503020204020204" pitchFamily="34" charset="-122"/>
              <a:ea typeface="微软雅黑" panose="020B0503020204020204" pitchFamily="34" charset="-122"/>
            </a:endParaRPr>
          </a:p>
        </p:txBody>
      </p:sp>
      <p:sp>
        <p:nvSpPr>
          <p:cNvPr id="4" name="矩形 3"/>
          <p:cNvSpPr>
            <a:spLocks noChangeArrowheads="1"/>
          </p:cNvSpPr>
          <p:nvPr/>
        </p:nvSpPr>
        <p:spPr bwMode="auto">
          <a:xfrm>
            <a:off x="5359400" y="2266950"/>
            <a:ext cx="560641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50000"/>
              </a:lnSpc>
            </a:pPr>
            <a:r>
              <a:rPr lang="zh-CN" altLang="en-US" sz="2800" b="1">
                <a:latin typeface="微软雅黑" panose="020B0503020204020204" pitchFamily="34" charset="-122"/>
                <a:ea typeface="微软雅黑" panose="020B0503020204020204" pitchFamily="34" charset="-122"/>
              </a:rPr>
              <a:t>       </a:t>
            </a:r>
            <a:r>
              <a:rPr lang="zh-CN" altLang="en-US" sz="2800" b="1">
                <a:solidFill>
                  <a:srgbClr val="004F2B"/>
                </a:solidFill>
                <a:latin typeface="微软雅黑" panose="020B0503020204020204" pitchFamily="34" charset="-122"/>
                <a:ea typeface="微软雅黑" panose="020B0503020204020204" pitchFamily="34" charset="-122"/>
              </a:rPr>
              <a:t>在借鉴美国SSI、英国NSS等大学生满意度测评量表基础上，设计了</a:t>
            </a:r>
            <a:r>
              <a:rPr lang="zh-CN" altLang="en-US" sz="2800" b="1">
                <a:solidFill>
                  <a:srgbClr val="C00000"/>
                </a:solidFill>
                <a:latin typeface="微软雅黑" panose="020B0503020204020204" pitchFamily="34" charset="-122"/>
                <a:ea typeface="微软雅黑" panose="020B0503020204020204" pitchFamily="34" charset="-122"/>
              </a:rPr>
              <a:t>中国大学生满意度测评量表CCSSS</a:t>
            </a:r>
            <a:r>
              <a:rPr lang="zh-CN" altLang="en-US" sz="2800" b="1">
                <a:solidFill>
                  <a:srgbClr val="004F2B"/>
                </a:solidFill>
                <a:latin typeface="微软雅黑" panose="020B0503020204020204" pitchFamily="34" charset="-122"/>
                <a:ea typeface="微软雅黑" panose="020B0503020204020204" pitchFamily="34" charset="-122"/>
              </a:rPr>
              <a:t>。</a:t>
            </a:r>
            <a:endParaRPr lang="zh-CN" altLang="en-US" sz="2800" b="1">
              <a:solidFill>
                <a:srgbClr val="004F2B"/>
              </a:solidFill>
              <a:latin typeface="微软雅黑" panose="020B0503020204020204" pitchFamily="34" charset="-122"/>
              <a:ea typeface="微软雅黑" panose="020B0503020204020204" pitchFamily="34" charset="-122"/>
            </a:endParaRPr>
          </a:p>
        </p:txBody>
      </p:sp>
      <p:pic>
        <p:nvPicPr>
          <p:cNvPr id="5" name="Picture 2"/>
          <p:cNvPicPr>
            <a:picLocks noChangeAspect="1" noChangeArrowheads="1"/>
          </p:cNvPicPr>
          <p:nvPr/>
        </p:nvPicPr>
        <p:blipFill>
          <a:blip r:embed="rId1" cstate="print"/>
          <a:srcRect/>
          <a:stretch>
            <a:fillRect/>
          </a:stretch>
        </p:blipFill>
        <p:spPr bwMode="auto">
          <a:xfrm>
            <a:off x="1438910" y="1552575"/>
            <a:ext cx="3303905" cy="4364990"/>
          </a:xfrm>
          <a:prstGeom prst="rect">
            <a:avLst/>
          </a:prstGeom>
          <a:ln w="228600" cap="sq" cmpd="thickThin">
            <a:solidFill>
              <a:srgbClr val="C00000"/>
            </a:solidFill>
            <a:prstDash val="solid"/>
            <a:miter lim="800000"/>
            <a:headEnd/>
            <a:tailEnd/>
          </a:ln>
          <a:effectLst>
            <a:innerShdw blurRad="76200">
              <a:srgbClr val="000000"/>
            </a:innerShdw>
          </a:effectLst>
        </p:spPr>
      </p:pic>
    </p:spTree>
  </p:cSld>
  <p:clrMapOvr>
    <a:masterClrMapping/>
  </p:clrMapOvr>
  <p:transition spd="slow">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2795111" y="461640"/>
            <a:ext cx="6440487"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en-US" altLang="zh-CN" sz="3600" b="1" noProof="1">
                <a:solidFill>
                  <a:srgbClr val="C00000"/>
                </a:solidFill>
                <a:latin typeface="微软雅黑" panose="020B0503020204020204" pitchFamily="34" charset="-122"/>
                <a:ea typeface="微软雅黑" panose="020B0503020204020204" pitchFamily="34" charset="-122"/>
              </a:rPr>
              <a:t>CCSSS:ZHBIT</a:t>
            </a:r>
            <a:r>
              <a:rPr lang="zh-CN" altLang="en-US" sz="3600" b="1" noProof="1">
                <a:solidFill>
                  <a:srgbClr val="004D2A"/>
                </a:solidFill>
                <a:latin typeface="微软雅黑" panose="020B0503020204020204" pitchFamily="34" charset="-122"/>
                <a:ea typeface="微软雅黑" panose="020B0503020204020204" pitchFamily="34" charset="-122"/>
              </a:rPr>
              <a:t>重视学生反馈</a:t>
            </a:r>
            <a:endParaRPr lang="zh-CN" altLang="en-US" sz="3600" b="1" noProof="1">
              <a:solidFill>
                <a:srgbClr val="004D2A"/>
              </a:solidFill>
              <a:latin typeface="微软雅黑" panose="020B0503020204020204" pitchFamily="34" charset="-122"/>
              <a:ea typeface="微软雅黑" panose="020B0503020204020204" pitchFamily="34" charset="-122"/>
            </a:endParaRPr>
          </a:p>
        </p:txBody>
      </p:sp>
      <p:sp>
        <p:nvSpPr>
          <p:cNvPr id="3" name="矩形 2"/>
          <p:cNvSpPr>
            <a:spLocks noChangeArrowheads="1"/>
          </p:cNvSpPr>
          <p:nvPr/>
        </p:nvSpPr>
        <p:spPr bwMode="auto">
          <a:xfrm>
            <a:off x="1236345" y="1400175"/>
            <a:ext cx="9613900" cy="136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50000"/>
              </a:lnSpc>
            </a:pPr>
            <a:r>
              <a:rPr lang="zh-CN" altLang="en-US" sz="2800" b="1">
                <a:solidFill>
                  <a:srgbClr val="004D2A"/>
                </a:solidFill>
                <a:latin typeface="微软雅黑" panose="020B0503020204020204" pitchFamily="34" charset="-122"/>
                <a:ea typeface="微软雅黑" panose="020B0503020204020204" pitchFamily="34" charset="-122"/>
              </a:rPr>
              <a:t>       开展</a:t>
            </a:r>
            <a:r>
              <a:rPr lang="zh-CN" altLang="en-US" sz="2800" b="1">
                <a:solidFill>
                  <a:srgbClr val="C00000"/>
                </a:solidFill>
                <a:latin typeface="微软雅黑" panose="020B0503020204020204" pitchFamily="34" charset="-122"/>
                <a:ea typeface="微软雅黑" panose="020B0503020204020204" pitchFamily="34" charset="-122"/>
              </a:rPr>
              <a:t>全校大学生满意度调查，</a:t>
            </a:r>
            <a:r>
              <a:rPr lang="en-US" altLang="zh-CN" sz="2800" b="1">
                <a:solidFill>
                  <a:srgbClr val="C00000"/>
                </a:solidFill>
                <a:latin typeface="微软雅黑" panose="020B0503020204020204" pitchFamily="34" charset="-122"/>
                <a:ea typeface="微软雅黑" panose="020B0503020204020204" pitchFamily="34" charset="-122"/>
              </a:rPr>
              <a:t>7409</a:t>
            </a:r>
            <a:r>
              <a:rPr lang="zh-CN" altLang="en-US" sz="2800" b="1">
                <a:solidFill>
                  <a:srgbClr val="004D2A"/>
                </a:solidFill>
                <a:latin typeface="微软雅黑" panose="020B0503020204020204" pitchFamily="34" charset="-122"/>
                <a:ea typeface="微软雅黑" panose="020B0503020204020204" pitchFamily="34" charset="-122"/>
              </a:rPr>
              <a:t>名学生参与反馈， </a:t>
            </a:r>
            <a:r>
              <a:rPr lang="en-US" altLang="zh-CN" sz="2800" b="1">
                <a:solidFill>
                  <a:srgbClr val="004D2A"/>
                </a:solidFill>
                <a:latin typeface="微软雅黑" panose="020B0503020204020204" pitchFamily="34" charset="-122"/>
                <a:ea typeface="微软雅黑" panose="020B0503020204020204" pitchFamily="34" charset="-122"/>
              </a:rPr>
              <a:t>2016</a:t>
            </a:r>
            <a:r>
              <a:rPr lang="zh-CN" altLang="en-US" sz="2800" b="1">
                <a:solidFill>
                  <a:srgbClr val="004D2A"/>
                </a:solidFill>
                <a:latin typeface="微软雅黑" panose="020B0503020204020204" pitchFamily="34" charset="-122"/>
                <a:ea typeface="微软雅黑" panose="020B0503020204020204" pitchFamily="34" charset="-122"/>
              </a:rPr>
              <a:t>年全校学生参评率为</a:t>
            </a:r>
            <a:r>
              <a:rPr lang="en-US" altLang="zh-CN" sz="2800" b="1">
                <a:solidFill>
                  <a:srgbClr val="C00000"/>
                </a:solidFill>
                <a:latin typeface="微软雅黑" panose="020B0503020204020204" pitchFamily="34" charset="-122"/>
                <a:ea typeface="微软雅黑" panose="020B0503020204020204" pitchFamily="34" charset="-122"/>
              </a:rPr>
              <a:t>27.99%</a:t>
            </a:r>
            <a:r>
              <a:rPr lang="zh-CN" altLang="en-US" sz="2800" b="1">
                <a:solidFill>
                  <a:srgbClr val="004D2A"/>
                </a:solidFill>
                <a:latin typeface="微软雅黑" panose="020B0503020204020204" pitchFamily="34" charset="-122"/>
                <a:ea typeface="微软雅黑" panose="020B0503020204020204" pitchFamily="34" charset="-122"/>
              </a:rPr>
              <a:t> 。</a:t>
            </a:r>
            <a:endParaRPr lang="zh-CN" altLang="en-US" sz="2800" b="1">
              <a:solidFill>
                <a:srgbClr val="004D2A"/>
              </a:solidFill>
              <a:latin typeface="微软雅黑" panose="020B0503020204020204" pitchFamily="34" charset="-122"/>
              <a:ea typeface="微软雅黑" panose="020B0503020204020204" pitchFamily="34" charset="-122"/>
            </a:endParaRPr>
          </a:p>
        </p:txBody>
      </p:sp>
      <p:sp>
        <p:nvSpPr>
          <p:cNvPr id="4" name="空心弧 3"/>
          <p:cNvSpPr/>
          <p:nvPr/>
        </p:nvSpPr>
        <p:spPr>
          <a:xfrm rot="3840000">
            <a:off x="8061325" y="3338349"/>
            <a:ext cx="1689100" cy="1804987"/>
          </a:xfrm>
          <a:prstGeom prst="blockArc">
            <a:avLst>
              <a:gd name="adj1" fmla="val 11325762"/>
              <a:gd name="adj2" fmla="val 16757088"/>
              <a:gd name="adj3" fmla="val 19654"/>
            </a:avLst>
          </a:prstGeom>
          <a:solidFill>
            <a:srgbClr val="004D2A"/>
          </a:solidFill>
          <a:ln>
            <a:solidFill>
              <a:srgbClr val="004D2A"/>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endParaRPr lang="zh-CN" altLang="en-US" sz="700" noProof="1">
              <a:solidFill>
                <a:srgbClr val="004D2A"/>
              </a:solidFill>
            </a:endParaRPr>
          </a:p>
        </p:txBody>
      </p:sp>
      <p:sp>
        <p:nvSpPr>
          <p:cNvPr id="5" name="文本框 21"/>
          <p:cNvSpPr txBox="1">
            <a:spLocks noChangeArrowheads="1"/>
          </p:cNvSpPr>
          <p:nvPr/>
        </p:nvSpPr>
        <p:spPr bwMode="auto">
          <a:xfrm>
            <a:off x="8098631" y="4699630"/>
            <a:ext cx="2014537" cy="3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2100" b="1">
                <a:solidFill>
                  <a:srgbClr val="004D2A"/>
                </a:solidFill>
                <a:latin typeface="微软雅黑" panose="020B0503020204020204" pitchFamily="34" charset="-122"/>
                <a:ea typeface="微软雅黑" panose="020B0503020204020204" pitchFamily="34" charset="-122"/>
              </a:rPr>
              <a:t>参评率</a:t>
            </a:r>
            <a:endParaRPr lang="zh-CN" altLang="en-US" sz="2100" b="1">
              <a:solidFill>
                <a:srgbClr val="004D2A"/>
              </a:solidFill>
              <a:latin typeface="微软雅黑" panose="020B0503020204020204" pitchFamily="34" charset="-122"/>
              <a:ea typeface="微软雅黑" panose="020B0503020204020204" pitchFamily="34" charset="-122"/>
            </a:endParaRPr>
          </a:p>
        </p:txBody>
      </p:sp>
      <p:sp>
        <p:nvSpPr>
          <p:cNvPr id="6" name="文本框 40"/>
          <p:cNvSpPr txBox="1">
            <a:spLocks noChangeArrowheads="1"/>
          </p:cNvSpPr>
          <p:nvPr/>
        </p:nvSpPr>
        <p:spPr bwMode="auto">
          <a:xfrm>
            <a:off x="8249920" y="4114165"/>
            <a:ext cx="64897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eaLnBrk="1" hangingPunct="1"/>
            <a:r>
              <a:rPr lang="zh-CN" altLang="zh-CN" sz="1000" noProof="1">
                <a:solidFill>
                  <a:srgbClr val="004D2A"/>
                </a:solidFill>
                <a:latin typeface="Arial Black" panose="020B0A04020102020204" pitchFamily="34" charset="0"/>
              </a:rPr>
              <a:t>7409</a:t>
            </a:r>
            <a:endParaRPr lang="zh-CN" altLang="zh-CN" sz="1000" noProof="1">
              <a:solidFill>
                <a:srgbClr val="004D2A"/>
              </a:solidFill>
              <a:latin typeface="Arial Black" panose="020B0A04020102020204" pitchFamily="34" charset="0"/>
            </a:endParaRPr>
          </a:p>
        </p:txBody>
      </p:sp>
      <p:cxnSp>
        <p:nvCxnSpPr>
          <p:cNvPr id="7" name="直接连接符 6"/>
          <p:cNvCxnSpPr/>
          <p:nvPr/>
        </p:nvCxnSpPr>
        <p:spPr>
          <a:xfrm flipH="1">
            <a:off x="8776493" y="4142418"/>
            <a:ext cx="209550" cy="350837"/>
          </a:xfrm>
          <a:prstGeom prst="line">
            <a:avLst/>
          </a:prstGeom>
          <a:ln w="28575">
            <a:solidFill>
              <a:srgbClr val="004D2A"/>
            </a:solidFill>
          </a:ln>
        </p:spPr>
        <p:style>
          <a:lnRef idx="1">
            <a:schemeClr val="accent1"/>
          </a:lnRef>
          <a:fillRef idx="0">
            <a:schemeClr val="accent1"/>
          </a:fillRef>
          <a:effectRef idx="0">
            <a:schemeClr val="accent1"/>
          </a:effectRef>
          <a:fontRef idx="minor">
            <a:schemeClr val="tx1"/>
          </a:fontRef>
        </p:style>
      </p:cxnSp>
      <p:sp>
        <p:nvSpPr>
          <p:cNvPr id="8" name="文本框 42"/>
          <p:cNvSpPr txBox="1">
            <a:spLocks noChangeArrowheads="1"/>
          </p:cNvSpPr>
          <p:nvPr/>
        </p:nvSpPr>
        <p:spPr bwMode="auto">
          <a:xfrm>
            <a:off x="8898890" y="4282440"/>
            <a:ext cx="74993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eaLnBrk="1" hangingPunct="1"/>
            <a:r>
              <a:rPr lang="zh-CN" altLang="zh-CN" sz="1000" noProof="1">
                <a:solidFill>
                  <a:srgbClr val="004D2A"/>
                </a:solidFill>
                <a:latin typeface="Arial Black" panose="020B0A04020102020204" pitchFamily="34" charset="0"/>
              </a:rPr>
              <a:t>26466</a:t>
            </a:r>
            <a:endParaRPr lang="zh-CN" altLang="zh-CN" sz="1000" noProof="1">
              <a:solidFill>
                <a:srgbClr val="004D2A"/>
              </a:solidFill>
              <a:latin typeface="Arial Black" panose="020B0A04020102020204" pitchFamily="34" charset="0"/>
            </a:endParaRPr>
          </a:p>
        </p:txBody>
      </p:sp>
      <p:sp>
        <p:nvSpPr>
          <p:cNvPr id="9" name="文本框 54"/>
          <p:cNvSpPr txBox="1">
            <a:spLocks noChangeArrowheads="1"/>
          </p:cNvSpPr>
          <p:nvPr/>
        </p:nvSpPr>
        <p:spPr bwMode="auto">
          <a:xfrm>
            <a:off x="9489281" y="3333428"/>
            <a:ext cx="7651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eaLnBrk="1" hangingPunct="1"/>
            <a:r>
              <a:rPr lang="zh-CN" altLang="zh-CN" sz="1000" noProof="1">
                <a:solidFill>
                  <a:srgbClr val="004D2A"/>
                </a:solidFill>
                <a:latin typeface="Arial Black" panose="020B0A04020102020204" pitchFamily="34" charset="0"/>
                <a:ea typeface="微软雅黑" panose="020B0503020204020204" pitchFamily="34" charset="-122"/>
              </a:rPr>
              <a:t>27.99%</a:t>
            </a:r>
            <a:endParaRPr lang="zh-CN" altLang="zh-CN" sz="1000" noProof="1">
              <a:solidFill>
                <a:srgbClr val="004D2A"/>
              </a:solidFill>
              <a:latin typeface="Arial Black" panose="020B0A04020102020204" pitchFamily="34" charset="0"/>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1910080" y="2803525"/>
            <a:ext cx="4747260" cy="31362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903605" y="1528445"/>
            <a:ext cx="4766945" cy="450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50000"/>
              </a:lnSpc>
            </a:pPr>
            <a:r>
              <a:rPr lang="zh-CN" altLang="en-US" sz="2400" b="1">
                <a:solidFill>
                  <a:srgbClr val="004D2A"/>
                </a:solidFill>
                <a:latin typeface="微软雅黑" panose="020B0503020204020204" pitchFamily="34" charset="-122"/>
                <a:ea typeface="微软雅黑" panose="020B0503020204020204" pitchFamily="34" charset="-122"/>
              </a:rPr>
              <a:t>       监测结果显示，</a:t>
            </a:r>
            <a:r>
              <a:rPr lang="en-US" altLang="zh-CN" sz="2400" b="1">
                <a:solidFill>
                  <a:srgbClr val="004D2A"/>
                </a:solidFill>
                <a:latin typeface="微软雅黑" panose="020B0503020204020204" pitchFamily="34" charset="-122"/>
                <a:ea typeface="微软雅黑" panose="020B0503020204020204" pitchFamily="34" charset="-122"/>
              </a:rPr>
              <a:t>2016</a:t>
            </a:r>
            <a:r>
              <a:rPr lang="zh-CN" altLang="en-US" sz="2400" b="1">
                <a:solidFill>
                  <a:srgbClr val="004D2A"/>
                </a:solidFill>
                <a:latin typeface="微软雅黑" panose="020B0503020204020204" pitchFamily="34" charset="-122"/>
                <a:ea typeface="微软雅黑" panose="020B0503020204020204" pitchFamily="34" charset="-122"/>
              </a:rPr>
              <a:t>年学生</a:t>
            </a:r>
            <a:endParaRPr lang="en-US" altLang="zh-CN" sz="2400" b="1">
              <a:solidFill>
                <a:srgbClr val="004D2A"/>
              </a:solidFill>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004D2A"/>
                </a:solidFill>
                <a:latin typeface="微软雅黑" panose="020B0503020204020204" pitchFamily="34" charset="-122"/>
                <a:ea typeface="微软雅黑" panose="020B0503020204020204" pitchFamily="34" charset="-122"/>
              </a:rPr>
              <a:t>对我校总体满意度为</a:t>
            </a:r>
            <a:r>
              <a:rPr lang="en-US" altLang="zh-CN" sz="2400" b="1">
                <a:solidFill>
                  <a:srgbClr val="C00000"/>
                </a:solidFill>
                <a:latin typeface="微软雅黑" panose="020B0503020204020204" pitchFamily="34" charset="-122"/>
                <a:ea typeface="微软雅黑" panose="020B0503020204020204" pitchFamily="34" charset="-122"/>
              </a:rPr>
              <a:t>77.94</a:t>
            </a:r>
            <a:r>
              <a:rPr lang="zh-CN" altLang="en-US" sz="2400" b="1">
                <a:solidFill>
                  <a:srgbClr val="004D2A"/>
                </a:solidFill>
                <a:latin typeface="微软雅黑" panose="020B0503020204020204" pitchFamily="34" charset="-122"/>
                <a:ea typeface="微软雅黑" panose="020B0503020204020204" pitchFamily="34" charset="-122"/>
              </a:rPr>
              <a:t>，其中，</a:t>
            </a:r>
            <a:endParaRPr lang="en-US" altLang="zh-CN" sz="2400" b="1">
              <a:solidFill>
                <a:srgbClr val="004D2A"/>
              </a:solidFill>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C00000"/>
                </a:solidFill>
                <a:latin typeface="微软雅黑" panose="020B0503020204020204" pitchFamily="34" charset="-122"/>
                <a:ea typeface="微软雅黑" panose="020B0503020204020204" pitchFamily="34" charset="-122"/>
              </a:rPr>
              <a:t>       教育质量</a:t>
            </a:r>
            <a:r>
              <a:rPr lang="zh-CN" altLang="en-US" sz="2400" b="1">
                <a:solidFill>
                  <a:srgbClr val="004D2A"/>
                </a:solidFill>
                <a:latin typeface="微软雅黑" panose="020B0503020204020204" pitchFamily="34" charset="-122"/>
                <a:ea typeface="微软雅黑" panose="020B0503020204020204" pitchFamily="34" charset="-122"/>
              </a:rPr>
              <a:t>满意度为</a:t>
            </a:r>
            <a:r>
              <a:rPr lang="en-US" altLang="zh-CN" sz="2400" b="1">
                <a:solidFill>
                  <a:srgbClr val="004D2A"/>
                </a:solidFill>
                <a:latin typeface="微软雅黑" panose="020B0503020204020204" pitchFamily="34" charset="-122"/>
                <a:ea typeface="微软雅黑" panose="020B0503020204020204" pitchFamily="34" charset="-122"/>
              </a:rPr>
              <a:t>81.6</a:t>
            </a:r>
            <a:r>
              <a:rPr lang="zh-CN" altLang="en-US" sz="2400" b="1">
                <a:solidFill>
                  <a:srgbClr val="004D2A"/>
                </a:solidFill>
                <a:latin typeface="微软雅黑" panose="020B0503020204020204" pitchFamily="34" charset="-122"/>
                <a:ea typeface="微软雅黑" panose="020B0503020204020204" pitchFamily="34" charset="-122"/>
              </a:rPr>
              <a:t>；</a:t>
            </a:r>
            <a:endParaRPr lang="en-US" altLang="zh-CN" sz="2400" b="1">
              <a:solidFill>
                <a:srgbClr val="004D2A"/>
              </a:solidFill>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C00000"/>
                </a:solidFill>
                <a:latin typeface="微软雅黑" panose="020B0503020204020204" pitchFamily="34" charset="-122"/>
                <a:ea typeface="微软雅黑" panose="020B0503020204020204" pitchFamily="34" charset="-122"/>
              </a:rPr>
              <a:t>       治理能力</a:t>
            </a:r>
            <a:r>
              <a:rPr lang="zh-CN" altLang="en-US" sz="2400" b="1">
                <a:solidFill>
                  <a:srgbClr val="004D2A"/>
                </a:solidFill>
                <a:latin typeface="微软雅黑" panose="020B0503020204020204" pitchFamily="34" charset="-122"/>
                <a:ea typeface="微软雅黑" panose="020B0503020204020204" pitchFamily="34" charset="-122"/>
              </a:rPr>
              <a:t>满意度为</a:t>
            </a:r>
            <a:r>
              <a:rPr lang="en-US" altLang="zh-CN" sz="2400" b="1">
                <a:solidFill>
                  <a:srgbClr val="004D2A"/>
                </a:solidFill>
                <a:latin typeface="微软雅黑" panose="020B0503020204020204" pitchFamily="34" charset="-122"/>
                <a:ea typeface="微软雅黑" panose="020B0503020204020204" pitchFamily="34" charset="-122"/>
              </a:rPr>
              <a:t>81.1</a:t>
            </a:r>
            <a:r>
              <a:rPr lang="zh-CN" altLang="en-US" sz="2400" b="1">
                <a:solidFill>
                  <a:srgbClr val="004D2A"/>
                </a:solidFill>
                <a:latin typeface="微软雅黑" panose="020B0503020204020204" pitchFamily="34" charset="-122"/>
                <a:ea typeface="微软雅黑" panose="020B0503020204020204" pitchFamily="34" charset="-122"/>
              </a:rPr>
              <a:t>；</a:t>
            </a:r>
            <a:endParaRPr lang="en-US" altLang="zh-CN" sz="2400" b="1">
              <a:solidFill>
                <a:srgbClr val="004D2A"/>
              </a:solidFill>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C00000"/>
                </a:solidFill>
                <a:latin typeface="微软雅黑" panose="020B0503020204020204" pitchFamily="34" charset="-122"/>
                <a:ea typeface="微软雅黑" panose="020B0503020204020204" pitchFamily="34" charset="-122"/>
              </a:rPr>
              <a:t>       二级学院</a:t>
            </a:r>
            <a:r>
              <a:rPr lang="zh-CN" altLang="en-US" sz="2400" b="1">
                <a:solidFill>
                  <a:srgbClr val="004D2A"/>
                </a:solidFill>
                <a:latin typeface="微软雅黑" panose="020B0503020204020204" pitchFamily="34" charset="-122"/>
                <a:ea typeface="微软雅黑" panose="020B0503020204020204" pitchFamily="34" charset="-122"/>
              </a:rPr>
              <a:t>满意度为</a:t>
            </a:r>
            <a:r>
              <a:rPr lang="en-US" altLang="zh-CN" sz="2400" b="1">
                <a:solidFill>
                  <a:srgbClr val="004D2A"/>
                </a:solidFill>
                <a:latin typeface="微软雅黑" panose="020B0503020204020204" pitchFamily="34" charset="-122"/>
                <a:ea typeface="微软雅黑" panose="020B0503020204020204" pitchFamily="34" charset="-122"/>
              </a:rPr>
              <a:t>82.13</a:t>
            </a:r>
            <a:r>
              <a:rPr lang="zh-CN" altLang="en-US" sz="2400" b="1">
                <a:solidFill>
                  <a:srgbClr val="004D2A"/>
                </a:solidFill>
                <a:latin typeface="微软雅黑" panose="020B0503020204020204" pitchFamily="34" charset="-122"/>
                <a:ea typeface="微软雅黑" panose="020B0503020204020204" pitchFamily="34" charset="-122"/>
              </a:rPr>
              <a:t>；</a:t>
            </a:r>
            <a:endParaRPr lang="en-US" altLang="zh-CN" sz="2400" b="1">
              <a:solidFill>
                <a:srgbClr val="004D2A"/>
              </a:solidFill>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C00000"/>
                </a:solidFill>
                <a:latin typeface="微软雅黑" panose="020B0503020204020204" pitchFamily="34" charset="-122"/>
                <a:ea typeface="微软雅黑" panose="020B0503020204020204" pitchFamily="34" charset="-122"/>
              </a:rPr>
              <a:t>       课程质量</a:t>
            </a:r>
            <a:r>
              <a:rPr lang="zh-CN" altLang="en-US" sz="2400" b="1">
                <a:solidFill>
                  <a:srgbClr val="004D2A"/>
                </a:solidFill>
                <a:latin typeface="微软雅黑" panose="020B0503020204020204" pitchFamily="34" charset="-122"/>
                <a:ea typeface="微软雅黑" panose="020B0503020204020204" pitchFamily="34" charset="-122"/>
              </a:rPr>
              <a:t>满意度为</a:t>
            </a:r>
            <a:r>
              <a:rPr lang="en-US" altLang="zh-CN" sz="2400" b="1">
                <a:solidFill>
                  <a:srgbClr val="004D2A"/>
                </a:solidFill>
                <a:latin typeface="微软雅黑" panose="020B0503020204020204" pitchFamily="34" charset="-122"/>
                <a:ea typeface="微软雅黑" panose="020B0503020204020204" pitchFamily="34" charset="-122"/>
              </a:rPr>
              <a:t>83；</a:t>
            </a:r>
            <a:endParaRPr lang="en-US" altLang="zh-CN" sz="2400" b="1">
              <a:solidFill>
                <a:srgbClr val="004D2A"/>
              </a:solidFill>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C00000"/>
                </a:solidFill>
                <a:latin typeface="微软雅黑" panose="020B0503020204020204" pitchFamily="34" charset="-122"/>
                <a:ea typeface="微软雅黑" panose="020B0503020204020204" pitchFamily="34" charset="-122"/>
              </a:rPr>
              <a:t>       教师水平</a:t>
            </a:r>
            <a:r>
              <a:rPr lang="zh-CN" altLang="en-US" sz="2400" b="1">
                <a:solidFill>
                  <a:srgbClr val="004D2A"/>
                </a:solidFill>
                <a:latin typeface="微软雅黑" panose="020B0503020204020204" pitchFamily="34" charset="-122"/>
                <a:ea typeface="微软雅黑" panose="020B0503020204020204" pitchFamily="34" charset="-122"/>
              </a:rPr>
              <a:t>满意度为</a:t>
            </a:r>
            <a:r>
              <a:rPr lang="en-US" altLang="zh-CN" sz="2400" b="1">
                <a:solidFill>
                  <a:srgbClr val="004D2A"/>
                </a:solidFill>
                <a:latin typeface="微软雅黑" panose="020B0503020204020204" pitchFamily="34" charset="-122"/>
                <a:ea typeface="微软雅黑" panose="020B0503020204020204" pitchFamily="34" charset="-122"/>
              </a:rPr>
              <a:t>87.3；</a:t>
            </a:r>
            <a:r>
              <a:rPr lang="en-US" altLang="zh-CN" sz="2400" b="1">
                <a:solidFill>
                  <a:srgbClr val="C00000"/>
                </a:solidFill>
                <a:latin typeface="微软雅黑" panose="020B0503020204020204" pitchFamily="34" charset="-122"/>
                <a:ea typeface="微软雅黑" panose="020B0503020204020204" pitchFamily="34" charset="-122"/>
              </a:rPr>
              <a:t> </a:t>
            </a:r>
            <a:endParaRPr lang="en-US" altLang="zh-CN" sz="2400" b="1">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C00000"/>
                </a:solidFill>
                <a:latin typeface="微软雅黑" panose="020B0503020204020204" pitchFamily="34" charset="-122"/>
                <a:ea typeface="微软雅黑" panose="020B0503020204020204" pitchFamily="34" charset="-122"/>
              </a:rPr>
              <a:t>       服务水平</a:t>
            </a:r>
            <a:r>
              <a:rPr lang="zh-CN" altLang="en-US" sz="2400" b="1">
                <a:solidFill>
                  <a:srgbClr val="004D2A"/>
                </a:solidFill>
                <a:latin typeface="微软雅黑" panose="020B0503020204020204" pitchFamily="34" charset="-122"/>
                <a:ea typeface="微软雅黑" panose="020B0503020204020204" pitchFamily="34" charset="-122"/>
              </a:rPr>
              <a:t>满意度为</a:t>
            </a:r>
            <a:r>
              <a:rPr lang="en-US" altLang="zh-CN" sz="2400" b="1">
                <a:solidFill>
                  <a:srgbClr val="004D2A"/>
                </a:solidFill>
                <a:latin typeface="微软雅黑" panose="020B0503020204020204" pitchFamily="34" charset="-122"/>
                <a:ea typeface="微软雅黑" panose="020B0503020204020204" pitchFamily="34" charset="-122"/>
              </a:rPr>
              <a:t>79.6</a:t>
            </a:r>
            <a:r>
              <a:rPr lang="zh-CN" altLang="en-US" sz="2400" b="1">
                <a:solidFill>
                  <a:srgbClr val="004D2A"/>
                </a:solidFill>
                <a:latin typeface="微软雅黑" panose="020B0503020204020204" pitchFamily="34" charset="-122"/>
                <a:ea typeface="微软雅黑" panose="020B0503020204020204" pitchFamily="34" charset="-122"/>
              </a:rPr>
              <a:t>。</a:t>
            </a:r>
            <a:endParaRPr lang="zh-CN" altLang="en-US" sz="2400" b="1">
              <a:solidFill>
                <a:srgbClr val="004D2A"/>
              </a:solidFill>
              <a:latin typeface="微软雅黑" panose="020B0503020204020204" pitchFamily="34" charset="-122"/>
              <a:ea typeface="微软雅黑" panose="020B0503020204020204" pitchFamily="34" charset="-122"/>
            </a:endParaRPr>
          </a:p>
        </p:txBody>
      </p:sp>
      <p:pic>
        <p:nvPicPr>
          <p:cNvPr id="3" name="图片 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37200" y="1629410"/>
            <a:ext cx="5938520" cy="41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
          <p:cNvSpPr txBox="1">
            <a:spLocks noChangeArrowheads="1"/>
          </p:cNvSpPr>
          <p:nvPr/>
        </p:nvSpPr>
        <p:spPr bwMode="auto">
          <a:xfrm>
            <a:off x="2611914" y="403225"/>
            <a:ext cx="6440487"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en-US" altLang="zh-CN" sz="3600" b="1" noProof="1">
                <a:solidFill>
                  <a:srgbClr val="C00000"/>
                </a:solidFill>
                <a:latin typeface="微软雅黑" panose="020B0503020204020204" pitchFamily="34" charset="-122"/>
                <a:ea typeface="微软雅黑" panose="020B0503020204020204" pitchFamily="34" charset="-122"/>
              </a:rPr>
              <a:t>CCSSS:ZHBIT</a:t>
            </a:r>
            <a:r>
              <a:rPr lang="zh-CN" altLang="en-US" sz="3600" b="1" noProof="1">
                <a:solidFill>
                  <a:srgbClr val="004D2A"/>
                </a:solidFill>
                <a:latin typeface="微软雅黑" panose="020B0503020204020204" pitchFamily="34" charset="-122"/>
                <a:ea typeface="微软雅黑" panose="020B0503020204020204" pitchFamily="34" charset="-122"/>
              </a:rPr>
              <a:t>重视学生反馈</a:t>
            </a:r>
            <a:endParaRPr lang="zh-CN" altLang="en-US" sz="3600" b="1" noProof="1">
              <a:solidFill>
                <a:srgbClr val="004D2A"/>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334645" y="1553210"/>
          <a:ext cx="7251700" cy="38722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图片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6430" y="1660525"/>
            <a:ext cx="5749290" cy="374713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
          <p:cNvSpPr txBox="1">
            <a:spLocks noChangeArrowheads="1"/>
          </p:cNvSpPr>
          <p:nvPr/>
        </p:nvSpPr>
        <p:spPr bwMode="auto">
          <a:xfrm>
            <a:off x="2875796" y="427805"/>
            <a:ext cx="6440487"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en-US" altLang="zh-CN" sz="3600" b="1" noProof="1">
                <a:solidFill>
                  <a:srgbClr val="C00000"/>
                </a:solidFill>
                <a:latin typeface="微软雅黑" panose="020B0503020204020204" pitchFamily="34" charset="-122"/>
                <a:ea typeface="微软雅黑" panose="020B0503020204020204" pitchFamily="34" charset="-122"/>
              </a:rPr>
              <a:t>CCSSS:ZHBIT</a:t>
            </a:r>
            <a:r>
              <a:rPr lang="zh-CN" altLang="en-US" sz="3600" b="1" noProof="1">
                <a:solidFill>
                  <a:srgbClr val="004D2A"/>
                </a:solidFill>
                <a:latin typeface="微软雅黑" panose="020B0503020204020204" pitchFamily="34" charset="-122"/>
                <a:ea typeface="微软雅黑" panose="020B0503020204020204" pitchFamily="34" charset="-122"/>
              </a:rPr>
              <a:t>开展质量监测</a:t>
            </a:r>
            <a:endParaRPr lang="zh-CN" altLang="en-US" sz="3600" b="1" noProof="1">
              <a:solidFill>
                <a:srgbClr val="004D2A"/>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ce00537-3cad-4284-b256-ec419ac2c679"/>
          <p:cNvGrpSpPr>
            <a:grpSpLocks noChangeAspect="1"/>
          </p:cNvGrpSpPr>
          <p:nvPr/>
        </p:nvGrpSpPr>
        <p:grpSpPr bwMode="auto">
          <a:xfrm>
            <a:off x="1128395" y="1489075"/>
            <a:ext cx="10095865" cy="4210694"/>
            <a:chOff x="972952" y="1973793"/>
            <a:chExt cx="9094661" cy="3574903"/>
          </a:xfrm>
        </p:grpSpPr>
        <p:grpSp>
          <p:nvGrpSpPr>
            <p:cNvPr id="4" name="组合 3"/>
            <p:cNvGrpSpPr/>
            <p:nvPr/>
          </p:nvGrpSpPr>
          <p:grpSpPr bwMode="auto">
            <a:xfrm>
              <a:off x="972952" y="2637579"/>
              <a:ext cx="9094661" cy="2911117"/>
              <a:chOff x="972953" y="2923594"/>
              <a:chExt cx="9094661" cy="2911117"/>
            </a:xfrm>
          </p:grpSpPr>
          <p:sp>
            <p:nvSpPr>
              <p:cNvPr id="6" name="is1ide-Right Arrow Callout 121"/>
              <p:cNvSpPr/>
              <p:nvPr/>
            </p:nvSpPr>
            <p:spPr>
              <a:xfrm>
                <a:off x="6916766" y="2923594"/>
                <a:ext cx="2320707" cy="1487029"/>
              </a:xfrm>
              <a:prstGeom prst="rightArrowCallout">
                <a:avLst>
                  <a:gd name="adj1" fmla="val 25000"/>
                  <a:gd name="adj2" fmla="val 25000"/>
                  <a:gd name="adj3" fmla="val 25000"/>
                  <a:gd name="adj4" fmla="val 76655"/>
                </a:avLst>
              </a:prstGeom>
              <a:solidFill>
                <a:schemeClr val="accent3"/>
              </a:solidFill>
              <a:ln w="38100">
                <a:solidFill>
                  <a:schemeClr val="bg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a:lstStyle>
              <a:p>
                <a:pPr algn="ctr">
                  <a:lnSpc>
                    <a:spcPct val="120000"/>
                  </a:lnSpc>
                  <a:defRPr/>
                </a:pPr>
                <a:endParaRPr lang="en-US">
                  <a:cs typeface="+mn-ea"/>
                  <a:sym typeface="+mn-lt"/>
                </a:endParaRPr>
              </a:p>
            </p:txBody>
          </p:sp>
          <p:sp>
            <p:nvSpPr>
              <p:cNvPr id="7" name="is1ide-Right Arrow Callout 120"/>
              <p:cNvSpPr/>
              <p:nvPr/>
            </p:nvSpPr>
            <p:spPr>
              <a:xfrm>
                <a:off x="4935495" y="2923594"/>
                <a:ext cx="2320707" cy="1487029"/>
              </a:xfrm>
              <a:prstGeom prst="rightArrowCallout">
                <a:avLst>
                  <a:gd name="adj1" fmla="val 25000"/>
                  <a:gd name="adj2" fmla="val 25000"/>
                  <a:gd name="adj3" fmla="val 25000"/>
                  <a:gd name="adj4" fmla="val 76655"/>
                </a:avLst>
              </a:prstGeom>
              <a:solidFill>
                <a:schemeClr val="accent1"/>
              </a:solidFill>
              <a:ln w="38100">
                <a:solidFill>
                  <a:schemeClr val="bg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a:lstStyle>
              <a:p>
                <a:pPr algn="ctr">
                  <a:lnSpc>
                    <a:spcPct val="120000"/>
                  </a:lnSpc>
                  <a:defRPr/>
                </a:pPr>
                <a:endParaRPr lang="en-US">
                  <a:cs typeface="+mn-ea"/>
                  <a:sym typeface="+mn-lt"/>
                </a:endParaRPr>
              </a:p>
            </p:txBody>
          </p:sp>
          <p:sp>
            <p:nvSpPr>
              <p:cNvPr id="8" name="is1ide-Right Arrow Callout 119"/>
              <p:cNvSpPr/>
              <p:nvPr/>
            </p:nvSpPr>
            <p:spPr>
              <a:xfrm>
                <a:off x="2954224" y="2923594"/>
                <a:ext cx="2322551" cy="1487029"/>
              </a:xfrm>
              <a:prstGeom prst="rightArrowCallout">
                <a:avLst>
                  <a:gd name="adj1" fmla="val 25000"/>
                  <a:gd name="adj2" fmla="val 25000"/>
                  <a:gd name="adj3" fmla="val 25000"/>
                  <a:gd name="adj4" fmla="val 76655"/>
                </a:avLst>
              </a:prstGeom>
              <a:solidFill>
                <a:schemeClr val="accent3"/>
              </a:solidFill>
              <a:ln w="38100">
                <a:solidFill>
                  <a:schemeClr val="bg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a:lstStyle>
              <a:p>
                <a:pPr algn="ctr">
                  <a:lnSpc>
                    <a:spcPct val="120000"/>
                  </a:lnSpc>
                  <a:defRPr/>
                </a:pPr>
                <a:endParaRPr lang="en-US">
                  <a:cs typeface="+mn-ea"/>
                  <a:sym typeface="+mn-lt"/>
                </a:endParaRPr>
              </a:p>
            </p:txBody>
          </p:sp>
          <p:sp>
            <p:nvSpPr>
              <p:cNvPr id="9" name="is1ide-Right Arrow Callout 4"/>
              <p:cNvSpPr/>
              <p:nvPr/>
            </p:nvSpPr>
            <p:spPr>
              <a:xfrm>
                <a:off x="972953" y="2923594"/>
                <a:ext cx="2322551" cy="1487029"/>
              </a:xfrm>
              <a:prstGeom prst="rightArrowCallout">
                <a:avLst>
                  <a:gd name="adj1" fmla="val 25000"/>
                  <a:gd name="adj2" fmla="val 25000"/>
                  <a:gd name="adj3" fmla="val 25000"/>
                  <a:gd name="adj4" fmla="val 76655"/>
                </a:avLst>
              </a:prstGeom>
              <a:solidFill>
                <a:schemeClr val="accent1"/>
              </a:solidFill>
              <a:ln w="38100">
                <a:solidFill>
                  <a:schemeClr val="bg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a:lstStyle>
              <a:p>
                <a:pPr algn="ctr">
                  <a:lnSpc>
                    <a:spcPct val="120000"/>
                  </a:lnSpc>
                  <a:defRPr/>
                </a:pPr>
                <a:endParaRPr lang="en-US">
                  <a:cs typeface="+mn-ea"/>
                  <a:sym typeface="+mn-lt"/>
                </a:endParaRPr>
              </a:p>
            </p:txBody>
          </p:sp>
          <p:sp>
            <p:nvSpPr>
              <p:cNvPr id="10" name="is1ide-任意多边形: 形状 59"/>
              <p:cNvSpPr/>
              <p:nvPr/>
            </p:nvSpPr>
            <p:spPr bwMode="auto">
              <a:xfrm>
                <a:off x="3544547" y="3363028"/>
                <a:ext cx="560807" cy="559954"/>
              </a:xfrm>
              <a:custGeom>
                <a:avLst/>
                <a:gdLst>
                  <a:gd name="connsiteX0" fmla="*/ 187191 w 331850"/>
                  <a:gd name="connsiteY0" fmla="*/ 75485 h 289797"/>
                  <a:gd name="connsiteX1" fmla="*/ 189878 w 331850"/>
                  <a:gd name="connsiteY1" fmla="*/ 82100 h 289797"/>
                  <a:gd name="connsiteX2" fmla="*/ 189878 w 331850"/>
                  <a:gd name="connsiteY2" fmla="*/ 242173 h 289797"/>
                  <a:gd name="connsiteX3" fmla="*/ 238236 w 331850"/>
                  <a:gd name="connsiteY3" fmla="*/ 242173 h 289797"/>
                  <a:gd name="connsiteX4" fmla="*/ 238236 w 331850"/>
                  <a:gd name="connsiteY4" fmla="*/ 82100 h 289797"/>
                  <a:gd name="connsiteX5" fmla="*/ 239579 w 331850"/>
                  <a:gd name="connsiteY5" fmla="*/ 75485 h 289797"/>
                  <a:gd name="connsiteX6" fmla="*/ 187191 w 331850"/>
                  <a:gd name="connsiteY6" fmla="*/ 75485 h 289797"/>
                  <a:gd name="connsiteX7" fmla="*/ 93528 w 331850"/>
                  <a:gd name="connsiteY7" fmla="*/ 75485 h 289797"/>
                  <a:gd name="connsiteX8" fmla="*/ 94830 w 331850"/>
                  <a:gd name="connsiteY8" fmla="*/ 82100 h 289797"/>
                  <a:gd name="connsiteX9" fmla="*/ 94830 w 331850"/>
                  <a:gd name="connsiteY9" fmla="*/ 242173 h 289797"/>
                  <a:gd name="connsiteX10" fmla="*/ 143025 w 331850"/>
                  <a:gd name="connsiteY10" fmla="*/ 242173 h 289797"/>
                  <a:gd name="connsiteX11" fmla="*/ 143025 w 331850"/>
                  <a:gd name="connsiteY11" fmla="*/ 82100 h 289797"/>
                  <a:gd name="connsiteX12" fmla="*/ 144328 w 331850"/>
                  <a:gd name="connsiteY12" fmla="*/ 75485 h 289797"/>
                  <a:gd name="connsiteX13" fmla="*/ 93528 w 331850"/>
                  <a:gd name="connsiteY13" fmla="*/ 75485 h 289797"/>
                  <a:gd name="connsiteX14" fmla="*/ 165925 w 331850"/>
                  <a:gd name="connsiteY14" fmla="*/ 0 h 289797"/>
                  <a:gd name="connsiteX15" fmla="*/ 217975 w 331850"/>
                  <a:gd name="connsiteY15" fmla="*/ 6907 h 289797"/>
                  <a:gd name="connsiteX16" fmla="*/ 311831 w 331850"/>
                  <a:gd name="connsiteY16" fmla="*/ 59538 h 289797"/>
                  <a:gd name="connsiteX17" fmla="*/ 309187 w 331850"/>
                  <a:gd name="connsiteY17" fmla="*/ 76643 h 289797"/>
                  <a:gd name="connsiteX18" fmla="*/ 284071 w 331850"/>
                  <a:gd name="connsiteY18" fmla="*/ 76643 h 289797"/>
                  <a:gd name="connsiteX19" fmla="*/ 285393 w 331850"/>
                  <a:gd name="connsiteY19" fmla="*/ 83222 h 289797"/>
                  <a:gd name="connsiteX20" fmla="*/ 285393 w 331850"/>
                  <a:gd name="connsiteY20" fmla="*/ 242429 h 289797"/>
                  <a:gd name="connsiteX21" fmla="*/ 303900 w 331850"/>
                  <a:gd name="connsiteY21" fmla="*/ 242429 h 289797"/>
                  <a:gd name="connsiteX22" fmla="*/ 327694 w 331850"/>
                  <a:gd name="connsiteY22" fmla="*/ 266113 h 289797"/>
                  <a:gd name="connsiteX23" fmla="*/ 303900 w 331850"/>
                  <a:gd name="connsiteY23" fmla="*/ 289797 h 289797"/>
                  <a:gd name="connsiteX24" fmla="*/ 27619 w 331850"/>
                  <a:gd name="connsiteY24" fmla="*/ 289797 h 289797"/>
                  <a:gd name="connsiteX25" fmla="*/ 3825 w 331850"/>
                  <a:gd name="connsiteY25" fmla="*/ 266113 h 289797"/>
                  <a:gd name="connsiteX26" fmla="*/ 27619 w 331850"/>
                  <a:gd name="connsiteY26" fmla="*/ 242429 h 289797"/>
                  <a:gd name="connsiteX27" fmla="*/ 46126 w 331850"/>
                  <a:gd name="connsiteY27" fmla="*/ 242429 h 289797"/>
                  <a:gd name="connsiteX28" fmla="*/ 46126 w 331850"/>
                  <a:gd name="connsiteY28" fmla="*/ 83222 h 289797"/>
                  <a:gd name="connsiteX29" fmla="*/ 48770 w 331850"/>
                  <a:gd name="connsiteY29" fmla="*/ 76643 h 289797"/>
                  <a:gd name="connsiteX30" fmla="*/ 23654 w 331850"/>
                  <a:gd name="connsiteY30" fmla="*/ 76643 h 289797"/>
                  <a:gd name="connsiteX31" fmla="*/ 21010 w 331850"/>
                  <a:gd name="connsiteY31" fmla="*/ 59538 h 289797"/>
                  <a:gd name="connsiteX32" fmla="*/ 114866 w 331850"/>
                  <a:gd name="connsiteY32" fmla="*/ 6907 h 289797"/>
                  <a:gd name="connsiteX33" fmla="*/ 165925 w 331850"/>
                  <a:gd name="connsiteY33" fmla="*/ 0 h 28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50" h="289797">
                    <a:moveTo>
                      <a:pt x="187191" y="75485"/>
                    </a:moveTo>
                    <a:cubicBezTo>
                      <a:pt x="188535" y="76808"/>
                      <a:pt x="189878" y="79454"/>
                      <a:pt x="189878" y="82100"/>
                    </a:cubicBezTo>
                    <a:cubicBezTo>
                      <a:pt x="189878" y="82100"/>
                      <a:pt x="189878" y="82100"/>
                      <a:pt x="189878" y="242173"/>
                    </a:cubicBezTo>
                    <a:cubicBezTo>
                      <a:pt x="189878" y="242173"/>
                      <a:pt x="189878" y="242173"/>
                      <a:pt x="238236" y="242173"/>
                    </a:cubicBezTo>
                    <a:cubicBezTo>
                      <a:pt x="238236" y="242173"/>
                      <a:pt x="238236" y="242173"/>
                      <a:pt x="238236" y="82100"/>
                    </a:cubicBezTo>
                    <a:cubicBezTo>
                      <a:pt x="238236" y="79454"/>
                      <a:pt x="239579" y="76808"/>
                      <a:pt x="239579" y="75485"/>
                    </a:cubicBezTo>
                    <a:cubicBezTo>
                      <a:pt x="239579" y="75485"/>
                      <a:pt x="239579" y="75485"/>
                      <a:pt x="187191" y="75485"/>
                    </a:cubicBezTo>
                    <a:close/>
                    <a:moveTo>
                      <a:pt x="93528" y="75485"/>
                    </a:moveTo>
                    <a:cubicBezTo>
                      <a:pt x="94830" y="76808"/>
                      <a:pt x="94830" y="79454"/>
                      <a:pt x="94830" y="82100"/>
                    </a:cubicBezTo>
                    <a:cubicBezTo>
                      <a:pt x="94830" y="82100"/>
                      <a:pt x="94830" y="82100"/>
                      <a:pt x="94830" y="242173"/>
                    </a:cubicBezTo>
                    <a:cubicBezTo>
                      <a:pt x="94830" y="242173"/>
                      <a:pt x="94830" y="242173"/>
                      <a:pt x="143025" y="242173"/>
                    </a:cubicBezTo>
                    <a:lnTo>
                      <a:pt x="143025" y="82100"/>
                    </a:lnTo>
                    <a:cubicBezTo>
                      <a:pt x="143025" y="79454"/>
                      <a:pt x="143025" y="76808"/>
                      <a:pt x="144328" y="75485"/>
                    </a:cubicBezTo>
                    <a:cubicBezTo>
                      <a:pt x="144328" y="75485"/>
                      <a:pt x="144328" y="75485"/>
                      <a:pt x="93528" y="75485"/>
                    </a:cubicBezTo>
                    <a:close/>
                    <a:moveTo>
                      <a:pt x="165925" y="0"/>
                    </a:moveTo>
                    <a:cubicBezTo>
                      <a:pt x="184597" y="0"/>
                      <a:pt x="203434" y="2302"/>
                      <a:pt x="217975" y="6907"/>
                    </a:cubicBezTo>
                    <a:cubicBezTo>
                      <a:pt x="217975" y="6907"/>
                      <a:pt x="217975" y="6907"/>
                      <a:pt x="311831" y="59538"/>
                    </a:cubicBezTo>
                    <a:cubicBezTo>
                      <a:pt x="339591" y="68748"/>
                      <a:pt x="338269" y="76643"/>
                      <a:pt x="309187" y="76643"/>
                    </a:cubicBezTo>
                    <a:lnTo>
                      <a:pt x="284071" y="76643"/>
                    </a:lnTo>
                    <a:cubicBezTo>
                      <a:pt x="284071" y="77959"/>
                      <a:pt x="285393" y="80590"/>
                      <a:pt x="285393" y="83222"/>
                    </a:cubicBezTo>
                    <a:cubicBezTo>
                      <a:pt x="285393" y="83222"/>
                      <a:pt x="285393" y="83222"/>
                      <a:pt x="285393" y="242429"/>
                    </a:cubicBezTo>
                    <a:cubicBezTo>
                      <a:pt x="285393" y="242429"/>
                      <a:pt x="285393" y="242429"/>
                      <a:pt x="303900" y="242429"/>
                    </a:cubicBezTo>
                    <a:cubicBezTo>
                      <a:pt x="317119" y="242429"/>
                      <a:pt x="327694" y="252956"/>
                      <a:pt x="327694" y="266113"/>
                    </a:cubicBezTo>
                    <a:cubicBezTo>
                      <a:pt x="327694" y="279271"/>
                      <a:pt x="317119" y="289797"/>
                      <a:pt x="303900" y="289797"/>
                    </a:cubicBezTo>
                    <a:cubicBezTo>
                      <a:pt x="303900" y="289797"/>
                      <a:pt x="303900" y="289797"/>
                      <a:pt x="27619" y="289797"/>
                    </a:cubicBezTo>
                    <a:cubicBezTo>
                      <a:pt x="14400" y="289797"/>
                      <a:pt x="3825" y="279271"/>
                      <a:pt x="3825" y="266113"/>
                    </a:cubicBezTo>
                    <a:cubicBezTo>
                      <a:pt x="3825" y="252956"/>
                      <a:pt x="14400" y="242429"/>
                      <a:pt x="27619" y="242429"/>
                    </a:cubicBezTo>
                    <a:cubicBezTo>
                      <a:pt x="27619" y="242429"/>
                      <a:pt x="27619" y="242429"/>
                      <a:pt x="46126" y="242429"/>
                    </a:cubicBezTo>
                    <a:cubicBezTo>
                      <a:pt x="46126" y="242429"/>
                      <a:pt x="46126" y="242429"/>
                      <a:pt x="46126" y="83222"/>
                    </a:cubicBezTo>
                    <a:cubicBezTo>
                      <a:pt x="46126" y="80590"/>
                      <a:pt x="47448" y="77959"/>
                      <a:pt x="48770" y="76643"/>
                    </a:cubicBezTo>
                    <a:cubicBezTo>
                      <a:pt x="48770" y="76643"/>
                      <a:pt x="48770" y="76643"/>
                      <a:pt x="23654" y="76643"/>
                    </a:cubicBezTo>
                    <a:cubicBezTo>
                      <a:pt x="-6750" y="76643"/>
                      <a:pt x="-8072" y="68748"/>
                      <a:pt x="21010" y="59538"/>
                    </a:cubicBezTo>
                    <a:cubicBezTo>
                      <a:pt x="21010" y="59538"/>
                      <a:pt x="21010" y="59538"/>
                      <a:pt x="114866" y="6907"/>
                    </a:cubicBezTo>
                    <a:cubicBezTo>
                      <a:pt x="128746" y="2302"/>
                      <a:pt x="147253" y="0"/>
                      <a:pt x="165925" y="0"/>
                    </a:cubicBezTo>
                    <a:close/>
                  </a:path>
                </a:pathLst>
              </a:custGeom>
              <a:solidFill>
                <a:schemeClr val="bg1"/>
              </a:solidFill>
              <a:ln>
                <a:noFill/>
              </a:ln>
            </p:spPr>
            <p:txBody>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20000"/>
                  </a:lnSpc>
                  <a:defRPr/>
                </a:pPr>
                <a:endParaRPr lang="en-US">
                  <a:cs typeface="+mn-ea"/>
                  <a:sym typeface="+mn-lt"/>
                </a:endParaRPr>
              </a:p>
            </p:txBody>
          </p:sp>
          <p:sp>
            <p:nvSpPr>
              <p:cNvPr id="11" name="is1ide-任意多边形: 形状 61"/>
              <p:cNvSpPr/>
              <p:nvPr/>
            </p:nvSpPr>
            <p:spPr bwMode="auto">
              <a:xfrm>
                <a:off x="7542139" y="3340778"/>
                <a:ext cx="560807" cy="558099"/>
              </a:xfrm>
              <a:custGeom>
                <a:avLst/>
                <a:gdLst>
                  <a:gd name="connsiteX0" fmla="*/ 187191 w 331850"/>
                  <a:gd name="connsiteY0" fmla="*/ 75485 h 289797"/>
                  <a:gd name="connsiteX1" fmla="*/ 189878 w 331850"/>
                  <a:gd name="connsiteY1" fmla="*/ 82100 h 289797"/>
                  <a:gd name="connsiteX2" fmla="*/ 189878 w 331850"/>
                  <a:gd name="connsiteY2" fmla="*/ 242173 h 289797"/>
                  <a:gd name="connsiteX3" fmla="*/ 238236 w 331850"/>
                  <a:gd name="connsiteY3" fmla="*/ 242173 h 289797"/>
                  <a:gd name="connsiteX4" fmla="*/ 238236 w 331850"/>
                  <a:gd name="connsiteY4" fmla="*/ 82100 h 289797"/>
                  <a:gd name="connsiteX5" fmla="*/ 239579 w 331850"/>
                  <a:gd name="connsiteY5" fmla="*/ 75485 h 289797"/>
                  <a:gd name="connsiteX6" fmla="*/ 187191 w 331850"/>
                  <a:gd name="connsiteY6" fmla="*/ 75485 h 289797"/>
                  <a:gd name="connsiteX7" fmla="*/ 93528 w 331850"/>
                  <a:gd name="connsiteY7" fmla="*/ 75485 h 289797"/>
                  <a:gd name="connsiteX8" fmla="*/ 94830 w 331850"/>
                  <a:gd name="connsiteY8" fmla="*/ 82100 h 289797"/>
                  <a:gd name="connsiteX9" fmla="*/ 94830 w 331850"/>
                  <a:gd name="connsiteY9" fmla="*/ 242173 h 289797"/>
                  <a:gd name="connsiteX10" fmla="*/ 143025 w 331850"/>
                  <a:gd name="connsiteY10" fmla="*/ 242173 h 289797"/>
                  <a:gd name="connsiteX11" fmla="*/ 143025 w 331850"/>
                  <a:gd name="connsiteY11" fmla="*/ 82100 h 289797"/>
                  <a:gd name="connsiteX12" fmla="*/ 144328 w 331850"/>
                  <a:gd name="connsiteY12" fmla="*/ 75485 h 289797"/>
                  <a:gd name="connsiteX13" fmla="*/ 93528 w 331850"/>
                  <a:gd name="connsiteY13" fmla="*/ 75485 h 289797"/>
                  <a:gd name="connsiteX14" fmla="*/ 165925 w 331850"/>
                  <a:gd name="connsiteY14" fmla="*/ 0 h 289797"/>
                  <a:gd name="connsiteX15" fmla="*/ 217975 w 331850"/>
                  <a:gd name="connsiteY15" fmla="*/ 6907 h 289797"/>
                  <a:gd name="connsiteX16" fmla="*/ 311831 w 331850"/>
                  <a:gd name="connsiteY16" fmla="*/ 59538 h 289797"/>
                  <a:gd name="connsiteX17" fmla="*/ 309187 w 331850"/>
                  <a:gd name="connsiteY17" fmla="*/ 76643 h 289797"/>
                  <a:gd name="connsiteX18" fmla="*/ 284071 w 331850"/>
                  <a:gd name="connsiteY18" fmla="*/ 76643 h 289797"/>
                  <a:gd name="connsiteX19" fmla="*/ 285393 w 331850"/>
                  <a:gd name="connsiteY19" fmla="*/ 83222 h 289797"/>
                  <a:gd name="connsiteX20" fmla="*/ 285393 w 331850"/>
                  <a:gd name="connsiteY20" fmla="*/ 242429 h 289797"/>
                  <a:gd name="connsiteX21" fmla="*/ 303900 w 331850"/>
                  <a:gd name="connsiteY21" fmla="*/ 242429 h 289797"/>
                  <a:gd name="connsiteX22" fmla="*/ 327694 w 331850"/>
                  <a:gd name="connsiteY22" fmla="*/ 266113 h 289797"/>
                  <a:gd name="connsiteX23" fmla="*/ 303900 w 331850"/>
                  <a:gd name="connsiteY23" fmla="*/ 289797 h 289797"/>
                  <a:gd name="connsiteX24" fmla="*/ 27619 w 331850"/>
                  <a:gd name="connsiteY24" fmla="*/ 289797 h 289797"/>
                  <a:gd name="connsiteX25" fmla="*/ 3825 w 331850"/>
                  <a:gd name="connsiteY25" fmla="*/ 266113 h 289797"/>
                  <a:gd name="connsiteX26" fmla="*/ 27619 w 331850"/>
                  <a:gd name="connsiteY26" fmla="*/ 242429 h 289797"/>
                  <a:gd name="connsiteX27" fmla="*/ 46126 w 331850"/>
                  <a:gd name="connsiteY27" fmla="*/ 242429 h 289797"/>
                  <a:gd name="connsiteX28" fmla="*/ 46126 w 331850"/>
                  <a:gd name="connsiteY28" fmla="*/ 83222 h 289797"/>
                  <a:gd name="connsiteX29" fmla="*/ 48770 w 331850"/>
                  <a:gd name="connsiteY29" fmla="*/ 76643 h 289797"/>
                  <a:gd name="connsiteX30" fmla="*/ 23654 w 331850"/>
                  <a:gd name="connsiteY30" fmla="*/ 76643 h 289797"/>
                  <a:gd name="connsiteX31" fmla="*/ 21010 w 331850"/>
                  <a:gd name="connsiteY31" fmla="*/ 59538 h 289797"/>
                  <a:gd name="connsiteX32" fmla="*/ 114866 w 331850"/>
                  <a:gd name="connsiteY32" fmla="*/ 6907 h 289797"/>
                  <a:gd name="connsiteX33" fmla="*/ 165925 w 331850"/>
                  <a:gd name="connsiteY33" fmla="*/ 0 h 28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50" h="289797">
                    <a:moveTo>
                      <a:pt x="187191" y="75485"/>
                    </a:moveTo>
                    <a:cubicBezTo>
                      <a:pt x="188535" y="76808"/>
                      <a:pt x="189878" y="79454"/>
                      <a:pt x="189878" y="82100"/>
                    </a:cubicBezTo>
                    <a:cubicBezTo>
                      <a:pt x="189878" y="82100"/>
                      <a:pt x="189878" y="82100"/>
                      <a:pt x="189878" y="242173"/>
                    </a:cubicBezTo>
                    <a:cubicBezTo>
                      <a:pt x="189878" y="242173"/>
                      <a:pt x="189878" y="242173"/>
                      <a:pt x="238236" y="242173"/>
                    </a:cubicBezTo>
                    <a:cubicBezTo>
                      <a:pt x="238236" y="242173"/>
                      <a:pt x="238236" y="242173"/>
                      <a:pt x="238236" y="82100"/>
                    </a:cubicBezTo>
                    <a:cubicBezTo>
                      <a:pt x="238236" y="79454"/>
                      <a:pt x="239579" y="76808"/>
                      <a:pt x="239579" y="75485"/>
                    </a:cubicBezTo>
                    <a:cubicBezTo>
                      <a:pt x="239579" y="75485"/>
                      <a:pt x="239579" y="75485"/>
                      <a:pt x="187191" y="75485"/>
                    </a:cubicBezTo>
                    <a:close/>
                    <a:moveTo>
                      <a:pt x="93528" y="75485"/>
                    </a:moveTo>
                    <a:cubicBezTo>
                      <a:pt x="94830" y="76808"/>
                      <a:pt x="94830" y="79454"/>
                      <a:pt x="94830" y="82100"/>
                    </a:cubicBezTo>
                    <a:cubicBezTo>
                      <a:pt x="94830" y="82100"/>
                      <a:pt x="94830" y="82100"/>
                      <a:pt x="94830" y="242173"/>
                    </a:cubicBezTo>
                    <a:cubicBezTo>
                      <a:pt x="94830" y="242173"/>
                      <a:pt x="94830" y="242173"/>
                      <a:pt x="143025" y="242173"/>
                    </a:cubicBezTo>
                    <a:lnTo>
                      <a:pt x="143025" y="82100"/>
                    </a:lnTo>
                    <a:cubicBezTo>
                      <a:pt x="143025" y="79454"/>
                      <a:pt x="143025" y="76808"/>
                      <a:pt x="144328" y="75485"/>
                    </a:cubicBezTo>
                    <a:cubicBezTo>
                      <a:pt x="144328" y="75485"/>
                      <a:pt x="144328" y="75485"/>
                      <a:pt x="93528" y="75485"/>
                    </a:cubicBezTo>
                    <a:close/>
                    <a:moveTo>
                      <a:pt x="165925" y="0"/>
                    </a:moveTo>
                    <a:cubicBezTo>
                      <a:pt x="184597" y="0"/>
                      <a:pt x="203434" y="2302"/>
                      <a:pt x="217975" y="6907"/>
                    </a:cubicBezTo>
                    <a:cubicBezTo>
                      <a:pt x="217975" y="6907"/>
                      <a:pt x="217975" y="6907"/>
                      <a:pt x="311831" y="59538"/>
                    </a:cubicBezTo>
                    <a:cubicBezTo>
                      <a:pt x="339591" y="68748"/>
                      <a:pt x="338269" y="76643"/>
                      <a:pt x="309187" y="76643"/>
                    </a:cubicBezTo>
                    <a:lnTo>
                      <a:pt x="284071" y="76643"/>
                    </a:lnTo>
                    <a:cubicBezTo>
                      <a:pt x="284071" y="77959"/>
                      <a:pt x="285393" y="80590"/>
                      <a:pt x="285393" y="83222"/>
                    </a:cubicBezTo>
                    <a:cubicBezTo>
                      <a:pt x="285393" y="83222"/>
                      <a:pt x="285393" y="83222"/>
                      <a:pt x="285393" y="242429"/>
                    </a:cubicBezTo>
                    <a:cubicBezTo>
                      <a:pt x="285393" y="242429"/>
                      <a:pt x="285393" y="242429"/>
                      <a:pt x="303900" y="242429"/>
                    </a:cubicBezTo>
                    <a:cubicBezTo>
                      <a:pt x="317119" y="242429"/>
                      <a:pt x="327694" y="252956"/>
                      <a:pt x="327694" y="266113"/>
                    </a:cubicBezTo>
                    <a:cubicBezTo>
                      <a:pt x="327694" y="279271"/>
                      <a:pt x="317119" y="289797"/>
                      <a:pt x="303900" y="289797"/>
                    </a:cubicBezTo>
                    <a:cubicBezTo>
                      <a:pt x="303900" y="289797"/>
                      <a:pt x="303900" y="289797"/>
                      <a:pt x="27619" y="289797"/>
                    </a:cubicBezTo>
                    <a:cubicBezTo>
                      <a:pt x="14400" y="289797"/>
                      <a:pt x="3825" y="279271"/>
                      <a:pt x="3825" y="266113"/>
                    </a:cubicBezTo>
                    <a:cubicBezTo>
                      <a:pt x="3825" y="252956"/>
                      <a:pt x="14400" y="242429"/>
                      <a:pt x="27619" y="242429"/>
                    </a:cubicBezTo>
                    <a:cubicBezTo>
                      <a:pt x="27619" y="242429"/>
                      <a:pt x="27619" y="242429"/>
                      <a:pt x="46126" y="242429"/>
                    </a:cubicBezTo>
                    <a:cubicBezTo>
                      <a:pt x="46126" y="242429"/>
                      <a:pt x="46126" y="242429"/>
                      <a:pt x="46126" y="83222"/>
                    </a:cubicBezTo>
                    <a:cubicBezTo>
                      <a:pt x="46126" y="80590"/>
                      <a:pt x="47448" y="77959"/>
                      <a:pt x="48770" y="76643"/>
                    </a:cubicBezTo>
                    <a:cubicBezTo>
                      <a:pt x="48770" y="76643"/>
                      <a:pt x="48770" y="76643"/>
                      <a:pt x="23654" y="76643"/>
                    </a:cubicBezTo>
                    <a:cubicBezTo>
                      <a:pt x="-6750" y="76643"/>
                      <a:pt x="-8072" y="68748"/>
                      <a:pt x="21010" y="59538"/>
                    </a:cubicBezTo>
                    <a:cubicBezTo>
                      <a:pt x="21010" y="59538"/>
                      <a:pt x="21010" y="59538"/>
                      <a:pt x="114866" y="6907"/>
                    </a:cubicBezTo>
                    <a:cubicBezTo>
                      <a:pt x="128746" y="2302"/>
                      <a:pt x="147253" y="0"/>
                      <a:pt x="165925" y="0"/>
                    </a:cubicBezTo>
                    <a:close/>
                  </a:path>
                </a:pathLst>
              </a:custGeom>
              <a:solidFill>
                <a:schemeClr val="bg1"/>
              </a:solidFill>
              <a:ln>
                <a:noFill/>
              </a:ln>
            </p:spPr>
            <p:txBody>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20000"/>
                  </a:lnSpc>
                  <a:defRPr/>
                </a:pPr>
                <a:endParaRPr lang="en-US">
                  <a:cs typeface="+mn-ea"/>
                  <a:sym typeface="+mn-lt"/>
                </a:endParaRPr>
              </a:p>
            </p:txBody>
          </p:sp>
          <p:sp>
            <p:nvSpPr>
              <p:cNvPr id="12" name="is1ide-任意多边形: 形状 60"/>
              <p:cNvSpPr/>
              <p:nvPr/>
            </p:nvSpPr>
            <p:spPr bwMode="auto">
              <a:xfrm>
                <a:off x="5527662" y="3363028"/>
                <a:ext cx="558963" cy="559954"/>
              </a:xfrm>
              <a:custGeom>
                <a:avLst/>
                <a:gdLst>
                  <a:gd name="connsiteX0" fmla="*/ 187191 w 331850"/>
                  <a:gd name="connsiteY0" fmla="*/ 75485 h 289797"/>
                  <a:gd name="connsiteX1" fmla="*/ 189878 w 331850"/>
                  <a:gd name="connsiteY1" fmla="*/ 82100 h 289797"/>
                  <a:gd name="connsiteX2" fmla="*/ 189878 w 331850"/>
                  <a:gd name="connsiteY2" fmla="*/ 242173 h 289797"/>
                  <a:gd name="connsiteX3" fmla="*/ 238236 w 331850"/>
                  <a:gd name="connsiteY3" fmla="*/ 242173 h 289797"/>
                  <a:gd name="connsiteX4" fmla="*/ 238236 w 331850"/>
                  <a:gd name="connsiteY4" fmla="*/ 82100 h 289797"/>
                  <a:gd name="connsiteX5" fmla="*/ 239579 w 331850"/>
                  <a:gd name="connsiteY5" fmla="*/ 75485 h 289797"/>
                  <a:gd name="connsiteX6" fmla="*/ 187191 w 331850"/>
                  <a:gd name="connsiteY6" fmla="*/ 75485 h 289797"/>
                  <a:gd name="connsiteX7" fmla="*/ 93528 w 331850"/>
                  <a:gd name="connsiteY7" fmla="*/ 75485 h 289797"/>
                  <a:gd name="connsiteX8" fmla="*/ 94830 w 331850"/>
                  <a:gd name="connsiteY8" fmla="*/ 82100 h 289797"/>
                  <a:gd name="connsiteX9" fmla="*/ 94830 w 331850"/>
                  <a:gd name="connsiteY9" fmla="*/ 242173 h 289797"/>
                  <a:gd name="connsiteX10" fmla="*/ 143025 w 331850"/>
                  <a:gd name="connsiteY10" fmla="*/ 242173 h 289797"/>
                  <a:gd name="connsiteX11" fmla="*/ 143025 w 331850"/>
                  <a:gd name="connsiteY11" fmla="*/ 82100 h 289797"/>
                  <a:gd name="connsiteX12" fmla="*/ 144328 w 331850"/>
                  <a:gd name="connsiteY12" fmla="*/ 75485 h 289797"/>
                  <a:gd name="connsiteX13" fmla="*/ 93528 w 331850"/>
                  <a:gd name="connsiteY13" fmla="*/ 75485 h 289797"/>
                  <a:gd name="connsiteX14" fmla="*/ 165925 w 331850"/>
                  <a:gd name="connsiteY14" fmla="*/ 0 h 289797"/>
                  <a:gd name="connsiteX15" fmla="*/ 217975 w 331850"/>
                  <a:gd name="connsiteY15" fmla="*/ 6907 h 289797"/>
                  <a:gd name="connsiteX16" fmla="*/ 311831 w 331850"/>
                  <a:gd name="connsiteY16" fmla="*/ 59538 h 289797"/>
                  <a:gd name="connsiteX17" fmla="*/ 309187 w 331850"/>
                  <a:gd name="connsiteY17" fmla="*/ 76643 h 289797"/>
                  <a:gd name="connsiteX18" fmla="*/ 284071 w 331850"/>
                  <a:gd name="connsiteY18" fmla="*/ 76643 h 289797"/>
                  <a:gd name="connsiteX19" fmla="*/ 285393 w 331850"/>
                  <a:gd name="connsiteY19" fmla="*/ 83222 h 289797"/>
                  <a:gd name="connsiteX20" fmla="*/ 285393 w 331850"/>
                  <a:gd name="connsiteY20" fmla="*/ 242429 h 289797"/>
                  <a:gd name="connsiteX21" fmla="*/ 303900 w 331850"/>
                  <a:gd name="connsiteY21" fmla="*/ 242429 h 289797"/>
                  <a:gd name="connsiteX22" fmla="*/ 327694 w 331850"/>
                  <a:gd name="connsiteY22" fmla="*/ 266113 h 289797"/>
                  <a:gd name="connsiteX23" fmla="*/ 303900 w 331850"/>
                  <a:gd name="connsiteY23" fmla="*/ 289797 h 289797"/>
                  <a:gd name="connsiteX24" fmla="*/ 27619 w 331850"/>
                  <a:gd name="connsiteY24" fmla="*/ 289797 h 289797"/>
                  <a:gd name="connsiteX25" fmla="*/ 3825 w 331850"/>
                  <a:gd name="connsiteY25" fmla="*/ 266113 h 289797"/>
                  <a:gd name="connsiteX26" fmla="*/ 27619 w 331850"/>
                  <a:gd name="connsiteY26" fmla="*/ 242429 h 289797"/>
                  <a:gd name="connsiteX27" fmla="*/ 46126 w 331850"/>
                  <a:gd name="connsiteY27" fmla="*/ 242429 h 289797"/>
                  <a:gd name="connsiteX28" fmla="*/ 46126 w 331850"/>
                  <a:gd name="connsiteY28" fmla="*/ 83222 h 289797"/>
                  <a:gd name="connsiteX29" fmla="*/ 48770 w 331850"/>
                  <a:gd name="connsiteY29" fmla="*/ 76643 h 289797"/>
                  <a:gd name="connsiteX30" fmla="*/ 23654 w 331850"/>
                  <a:gd name="connsiteY30" fmla="*/ 76643 h 289797"/>
                  <a:gd name="connsiteX31" fmla="*/ 21010 w 331850"/>
                  <a:gd name="connsiteY31" fmla="*/ 59538 h 289797"/>
                  <a:gd name="connsiteX32" fmla="*/ 114866 w 331850"/>
                  <a:gd name="connsiteY32" fmla="*/ 6907 h 289797"/>
                  <a:gd name="connsiteX33" fmla="*/ 165925 w 331850"/>
                  <a:gd name="connsiteY33" fmla="*/ 0 h 28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50" h="289797">
                    <a:moveTo>
                      <a:pt x="187191" y="75485"/>
                    </a:moveTo>
                    <a:cubicBezTo>
                      <a:pt x="188535" y="76808"/>
                      <a:pt x="189878" y="79454"/>
                      <a:pt x="189878" y="82100"/>
                    </a:cubicBezTo>
                    <a:cubicBezTo>
                      <a:pt x="189878" y="82100"/>
                      <a:pt x="189878" y="82100"/>
                      <a:pt x="189878" y="242173"/>
                    </a:cubicBezTo>
                    <a:cubicBezTo>
                      <a:pt x="189878" y="242173"/>
                      <a:pt x="189878" y="242173"/>
                      <a:pt x="238236" y="242173"/>
                    </a:cubicBezTo>
                    <a:cubicBezTo>
                      <a:pt x="238236" y="242173"/>
                      <a:pt x="238236" y="242173"/>
                      <a:pt x="238236" y="82100"/>
                    </a:cubicBezTo>
                    <a:cubicBezTo>
                      <a:pt x="238236" y="79454"/>
                      <a:pt x="239579" y="76808"/>
                      <a:pt x="239579" y="75485"/>
                    </a:cubicBezTo>
                    <a:cubicBezTo>
                      <a:pt x="239579" y="75485"/>
                      <a:pt x="239579" y="75485"/>
                      <a:pt x="187191" y="75485"/>
                    </a:cubicBezTo>
                    <a:close/>
                    <a:moveTo>
                      <a:pt x="93528" y="75485"/>
                    </a:moveTo>
                    <a:cubicBezTo>
                      <a:pt x="94830" y="76808"/>
                      <a:pt x="94830" y="79454"/>
                      <a:pt x="94830" y="82100"/>
                    </a:cubicBezTo>
                    <a:cubicBezTo>
                      <a:pt x="94830" y="82100"/>
                      <a:pt x="94830" y="82100"/>
                      <a:pt x="94830" y="242173"/>
                    </a:cubicBezTo>
                    <a:cubicBezTo>
                      <a:pt x="94830" y="242173"/>
                      <a:pt x="94830" y="242173"/>
                      <a:pt x="143025" y="242173"/>
                    </a:cubicBezTo>
                    <a:lnTo>
                      <a:pt x="143025" y="82100"/>
                    </a:lnTo>
                    <a:cubicBezTo>
                      <a:pt x="143025" y="79454"/>
                      <a:pt x="143025" y="76808"/>
                      <a:pt x="144328" y="75485"/>
                    </a:cubicBezTo>
                    <a:cubicBezTo>
                      <a:pt x="144328" y="75485"/>
                      <a:pt x="144328" y="75485"/>
                      <a:pt x="93528" y="75485"/>
                    </a:cubicBezTo>
                    <a:close/>
                    <a:moveTo>
                      <a:pt x="165925" y="0"/>
                    </a:moveTo>
                    <a:cubicBezTo>
                      <a:pt x="184597" y="0"/>
                      <a:pt x="203434" y="2302"/>
                      <a:pt x="217975" y="6907"/>
                    </a:cubicBezTo>
                    <a:cubicBezTo>
                      <a:pt x="217975" y="6907"/>
                      <a:pt x="217975" y="6907"/>
                      <a:pt x="311831" y="59538"/>
                    </a:cubicBezTo>
                    <a:cubicBezTo>
                      <a:pt x="339591" y="68748"/>
                      <a:pt x="338269" y="76643"/>
                      <a:pt x="309187" y="76643"/>
                    </a:cubicBezTo>
                    <a:lnTo>
                      <a:pt x="284071" y="76643"/>
                    </a:lnTo>
                    <a:cubicBezTo>
                      <a:pt x="284071" y="77959"/>
                      <a:pt x="285393" y="80590"/>
                      <a:pt x="285393" y="83222"/>
                    </a:cubicBezTo>
                    <a:cubicBezTo>
                      <a:pt x="285393" y="83222"/>
                      <a:pt x="285393" y="83222"/>
                      <a:pt x="285393" y="242429"/>
                    </a:cubicBezTo>
                    <a:cubicBezTo>
                      <a:pt x="285393" y="242429"/>
                      <a:pt x="285393" y="242429"/>
                      <a:pt x="303900" y="242429"/>
                    </a:cubicBezTo>
                    <a:cubicBezTo>
                      <a:pt x="317119" y="242429"/>
                      <a:pt x="327694" y="252956"/>
                      <a:pt x="327694" y="266113"/>
                    </a:cubicBezTo>
                    <a:cubicBezTo>
                      <a:pt x="327694" y="279271"/>
                      <a:pt x="317119" y="289797"/>
                      <a:pt x="303900" y="289797"/>
                    </a:cubicBezTo>
                    <a:cubicBezTo>
                      <a:pt x="303900" y="289797"/>
                      <a:pt x="303900" y="289797"/>
                      <a:pt x="27619" y="289797"/>
                    </a:cubicBezTo>
                    <a:cubicBezTo>
                      <a:pt x="14400" y="289797"/>
                      <a:pt x="3825" y="279271"/>
                      <a:pt x="3825" y="266113"/>
                    </a:cubicBezTo>
                    <a:cubicBezTo>
                      <a:pt x="3825" y="252956"/>
                      <a:pt x="14400" y="242429"/>
                      <a:pt x="27619" y="242429"/>
                    </a:cubicBezTo>
                    <a:cubicBezTo>
                      <a:pt x="27619" y="242429"/>
                      <a:pt x="27619" y="242429"/>
                      <a:pt x="46126" y="242429"/>
                    </a:cubicBezTo>
                    <a:cubicBezTo>
                      <a:pt x="46126" y="242429"/>
                      <a:pt x="46126" y="242429"/>
                      <a:pt x="46126" y="83222"/>
                    </a:cubicBezTo>
                    <a:cubicBezTo>
                      <a:pt x="46126" y="80590"/>
                      <a:pt x="47448" y="77959"/>
                      <a:pt x="48770" y="76643"/>
                    </a:cubicBezTo>
                    <a:cubicBezTo>
                      <a:pt x="48770" y="76643"/>
                      <a:pt x="48770" y="76643"/>
                      <a:pt x="23654" y="76643"/>
                    </a:cubicBezTo>
                    <a:cubicBezTo>
                      <a:pt x="-6750" y="76643"/>
                      <a:pt x="-8072" y="68748"/>
                      <a:pt x="21010" y="59538"/>
                    </a:cubicBezTo>
                    <a:cubicBezTo>
                      <a:pt x="21010" y="59538"/>
                      <a:pt x="21010" y="59538"/>
                      <a:pt x="114866" y="6907"/>
                    </a:cubicBezTo>
                    <a:cubicBezTo>
                      <a:pt x="128746" y="2302"/>
                      <a:pt x="147253" y="0"/>
                      <a:pt x="165925" y="0"/>
                    </a:cubicBezTo>
                    <a:close/>
                  </a:path>
                </a:pathLst>
              </a:custGeom>
              <a:solidFill>
                <a:schemeClr val="bg1"/>
              </a:solidFill>
              <a:ln>
                <a:noFill/>
              </a:ln>
            </p:spPr>
            <p:txBody>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20000"/>
                  </a:lnSpc>
                  <a:defRPr/>
                </a:pPr>
                <a:endParaRPr lang="en-US">
                  <a:cs typeface="+mn-ea"/>
                  <a:sym typeface="+mn-lt"/>
                </a:endParaRPr>
              </a:p>
            </p:txBody>
          </p:sp>
          <p:sp>
            <p:nvSpPr>
              <p:cNvPr id="13" name="is1ide-任意多边形: 形状 49"/>
              <p:cNvSpPr/>
              <p:nvPr/>
            </p:nvSpPr>
            <p:spPr bwMode="auto">
              <a:xfrm>
                <a:off x="1574344" y="3385278"/>
                <a:ext cx="560807" cy="559954"/>
              </a:xfrm>
              <a:custGeom>
                <a:avLst/>
                <a:gdLst>
                  <a:gd name="connsiteX0" fmla="*/ 187191 w 331850"/>
                  <a:gd name="connsiteY0" fmla="*/ 75485 h 289797"/>
                  <a:gd name="connsiteX1" fmla="*/ 189878 w 331850"/>
                  <a:gd name="connsiteY1" fmla="*/ 82100 h 289797"/>
                  <a:gd name="connsiteX2" fmla="*/ 189878 w 331850"/>
                  <a:gd name="connsiteY2" fmla="*/ 242173 h 289797"/>
                  <a:gd name="connsiteX3" fmla="*/ 238236 w 331850"/>
                  <a:gd name="connsiteY3" fmla="*/ 242173 h 289797"/>
                  <a:gd name="connsiteX4" fmla="*/ 238236 w 331850"/>
                  <a:gd name="connsiteY4" fmla="*/ 82100 h 289797"/>
                  <a:gd name="connsiteX5" fmla="*/ 239579 w 331850"/>
                  <a:gd name="connsiteY5" fmla="*/ 75485 h 289797"/>
                  <a:gd name="connsiteX6" fmla="*/ 187191 w 331850"/>
                  <a:gd name="connsiteY6" fmla="*/ 75485 h 289797"/>
                  <a:gd name="connsiteX7" fmla="*/ 93528 w 331850"/>
                  <a:gd name="connsiteY7" fmla="*/ 75485 h 289797"/>
                  <a:gd name="connsiteX8" fmla="*/ 94830 w 331850"/>
                  <a:gd name="connsiteY8" fmla="*/ 82100 h 289797"/>
                  <a:gd name="connsiteX9" fmla="*/ 94830 w 331850"/>
                  <a:gd name="connsiteY9" fmla="*/ 242173 h 289797"/>
                  <a:gd name="connsiteX10" fmla="*/ 143025 w 331850"/>
                  <a:gd name="connsiteY10" fmla="*/ 242173 h 289797"/>
                  <a:gd name="connsiteX11" fmla="*/ 143025 w 331850"/>
                  <a:gd name="connsiteY11" fmla="*/ 82100 h 289797"/>
                  <a:gd name="connsiteX12" fmla="*/ 144328 w 331850"/>
                  <a:gd name="connsiteY12" fmla="*/ 75485 h 289797"/>
                  <a:gd name="connsiteX13" fmla="*/ 93528 w 331850"/>
                  <a:gd name="connsiteY13" fmla="*/ 75485 h 289797"/>
                  <a:gd name="connsiteX14" fmla="*/ 165925 w 331850"/>
                  <a:gd name="connsiteY14" fmla="*/ 0 h 289797"/>
                  <a:gd name="connsiteX15" fmla="*/ 217975 w 331850"/>
                  <a:gd name="connsiteY15" fmla="*/ 6907 h 289797"/>
                  <a:gd name="connsiteX16" fmla="*/ 311831 w 331850"/>
                  <a:gd name="connsiteY16" fmla="*/ 59538 h 289797"/>
                  <a:gd name="connsiteX17" fmla="*/ 309187 w 331850"/>
                  <a:gd name="connsiteY17" fmla="*/ 76643 h 289797"/>
                  <a:gd name="connsiteX18" fmla="*/ 284071 w 331850"/>
                  <a:gd name="connsiteY18" fmla="*/ 76643 h 289797"/>
                  <a:gd name="connsiteX19" fmla="*/ 285393 w 331850"/>
                  <a:gd name="connsiteY19" fmla="*/ 83222 h 289797"/>
                  <a:gd name="connsiteX20" fmla="*/ 285393 w 331850"/>
                  <a:gd name="connsiteY20" fmla="*/ 242429 h 289797"/>
                  <a:gd name="connsiteX21" fmla="*/ 303900 w 331850"/>
                  <a:gd name="connsiteY21" fmla="*/ 242429 h 289797"/>
                  <a:gd name="connsiteX22" fmla="*/ 327694 w 331850"/>
                  <a:gd name="connsiteY22" fmla="*/ 266113 h 289797"/>
                  <a:gd name="connsiteX23" fmla="*/ 303900 w 331850"/>
                  <a:gd name="connsiteY23" fmla="*/ 289797 h 289797"/>
                  <a:gd name="connsiteX24" fmla="*/ 27619 w 331850"/>
                  <a:gd name="connsiteY24" fmla="*/ 289797 h 289797"/>
                  <a:gd name="connsiteX25" fmla="*/ 3825 w 331850"/>
                  <a:gd name="connsiteY25" fmla="*/ 266113 h 289797"/>
                  <a:gd name="connsiteX26" fmla="*/ 27619 w 331850"/>
                  <a:gd name="connsiteY26" fmla="*/ 242429 h 289797"/>
                  <a:gd name="connsiteX27" fmla="*/ 46126 w 331850"/>
                  <a:gd name="connsiteY27" fmla="*/ 242429 h 289797"/>
                  <a:gd name="connsiteX28" fmla="*/ 46126 w 331850"/>
                  <a:gd name="connsiteY28" fmla="*/ 83222 h 289797"/>
                  <a:gd name="connsiteX29" fmla="*/ 48770 w 331850"/>
                  <a:gd name="connsiteY29" fmla="*/ 76643 h 289797"/>
                  <a:gd name="connsiteX30" fmla="*/ 23654 w 331850"/>
                  <a:gd name="connsiteY30" fmla="*/ 76643 h 289797"/>
                  <a:gd name="connsiteX31" fmla="*/ 21010 w 331850"/>
                  <a:gd name="connsiteY31" fmla="*/ 59538 h 289797"/>
                  <a:gd name="connsiteX32" fmla="*/ 114866 w 331850"/>
                  <a:gd name="connsiteY32" fmla="*/ 6907 h 289797"/>
                  <a:gd name="connsiteX33" fmla="*/ 165925 w 331850"/>
                  <a:gd name="connsiteY33" fmla="*/ 0 h 28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50" h="289797">
                    <a:moveTo>
                      <a:pt x="187191" y="75485"/>
                    </a:moveTo>
                    <a:cubicBezTo>
                      <a:pt x="188535" y="76808"/>
                      <a:pt x="189878" y="79454"/>
                      <a:pt x="189878" y="82100"/>
                    </a:cubicBezTo>
                    <a:cubicBezTo>
                      <a:pt x="189878" y="82100"/>
                      <a:pt x="189878" y="82100"/>
                      <a:pt x="189878" y="242173"/>
                    </a:cubicBezTo>
                    <a:cubicBezTo>
                      <a:pt x="189878" y="242173"/>
                      <a:pt x="189878" y="242173"/>
                      <a:pt x="238236" y="242173"/>
                    </a:cubicBezTo>
                    <a:cubicBezTo>
                      <a:pt x="238236" y="242173"/>
                      <a:pt x="238236" y="242173"/>
                      <a:pt x="238236" y="82100"/>
                    </a:cubicBezTo>
                    <a:cubicBezTo>
                      <a:pt x="238236" y="79454"/>
                      <a:pt x="239579" y="76808"/>
                      <a:pt x="239579" y="75485"/>
                    </a:cubicBezTo>
                    <a:cubicBezTo>
                      <a:pt x="239579" y="75485"/>
                      <a:pt x="239579" y="75485"/>
                      <a:pt x="187191" y="75485"/>
                    </a:cubicBezTo>
                    <a:close/>
                    <a:moveTo>
                      <a:pt x="93528" y="75485"/>
                    </a:moveTo>
                    <a:cubicBezTo>
                      <a:pt x="94830" y="76808"/>
                      <a:pt x="94830" y="79454"/>
                      <a:pt x="94830" y="82100"/>
                    </a:cubicBezTo>
                    <a:cubicBezTo>
                      <a:pt x="94830" y="82100"/>
                      <a:pt x="94830" y="82100"/>
                      <a:pt x="94830" y="242173"/>
                    </a:cubicBezTo>
                    <a:cubicBezTo>
                      <a:pt x="94830" y="242173"/>
                      <a:pt x="94830" y="242173"/>
                      <a:pt x="143025" y="242173"/>
                    </a:cubicBezTo>
                    <a:lnTo>
                      <a:pt x="143025" y="82100"/>
                    </a:lnTo>
                    <a:cubicBezTo>
                      <a:pt x="143025" y="79454"/>
                      <a:pt x="143025" y="76808"/>
                      <a:pt x="144328" y="75485"/>
                    </a:cubicBezTo>
                    <a:cubicBezTo>
                      <a:pt x="144328" y="75485"/>
                      <a:pt x="144328" y="75485"/>
                      <a:pt x="93528" y="75485"/>
                    </a:cubicBezTo>
                    <a:close/>
                    <a:moveTo>
                      <a:pt x="165925" y="0"/>
                    </a:moveTo>
                    <a:cubicBezTo>
                      <a:pt x="184597" y="0"/>
                      <a:pt x="203434" y="2302"/>
                      <a:pt x="217975" y="6907"/>
                    </a:cubicBezTo>
                    <a:cubicBezTo>
                      <a:pt x="217975" y="6907"/>
                      <a:pt x="217975" y="6907"/>
                      <a:pt x="311831" y="59538"/>
                    </a:cubicBezTo>
                    <a:cubicBezTo>
                      <a:pt x="339591" y="68748"/>
                      <a:pt x="338269" y="76643"/>
                      <a:pt x="309187" y="76643"/>
                    </a:cubicBezTo>
                    <a:lnTo>
                      <a:pt x="284071" y="76643"/>
                    </a:lnTo>
                    <a:cubicBezTo>
                      <a:pt x="284071" y="77959"/>
                      <a:pt x="285393" y="80590"/>
                      <a:pt x="285393" y="83222"/>
                    </a:cubicBezTo>
                    <a:cubicBezTo>
                      <a:pt x="285393" y="83222"/>
                      <a:pt x="285393" y="83222"/>
                      <a:pt x="285393" y="242429"/>
                    </a:cubicBezTo>
                    <a:cubicBezTo>
                      <a:pt x="285393" y="242429"/>
                      <a:pt x="285393" y="242429"/>
                      <a:pt x="303900" y="242429"/>
                    </a:cubicBezTo>
                    <a:cubicBezTo>
                      <a:pt x="317119" y="242429"/>
                      <a:pt x="327694" y="252956"/>
                      <a:pt x="327694" y="266113"/>
                    </a:cubicBezTo>
                    <a:cubicBezTo>
                      <a:pt x="327694" y="279271"/>
                      <a:pt x="317119" y="289797"/>
                      <a:pt x="303900" y="289797"/>
                    </a:cubicBezTo>
                    <a:cubicBezTo>
                      <a:pt x="303900" y="289797"/>
                      <a:pt x="303900" y="289797"/>
                      <a:pt x="27619" y="289797"/>
                    </a:cubicBezTo>
                    <a:cubicBezTo>
                      <a:pt x="14400" y="289797"/>
                      <a:pt x="3825" y="279271"/>
                      <a:pt x="3825" y="266113"/>
                    </a:cubicBezTo>
                    <a:cubicBezTo>
                      <a:pt x="3825" y="252956"/>
                      <a:pt x="14400" y="242429"/>
                      <a:pt x="27619" y="242429"/>
                    </a:cubicBezTo>
                    <a:cubicBezTo>
                      <a:pt x="27619" y="242429"/>
                      <a:pt x="27619" y="242429"/>
                      <a:pt x="46126" y="242429"/>
                    </a:cubicBezTo>
                    <a:cubicBezTo>
                      <a:pt x="46126" y="242429"/>
                      <a:pt x="46126" y="242429"/>
                      <a:pt x="46126" y="83222"/>
                    </a:cubicBezTo>
                    <a:cubicBezTo>
                      <a:pt x="46126" y="80590"/>
                      <a:pt x="47448" y="77959"/>
                      <a:pt x="48770" y="76643"/>
                    </a:cubicBezTo>
                    <a:cubicBezTo>
                      <a:pt x="48770" y="76643"/>
                      <a:pt x="48770" y="76643"/>
                      <a:pt x="23654" y="76643"/>
                    </a:cubicBezTo>
                    <a:cubicBezTo>
                      <a:pt x="-6750" y="76643"/>
                      <a:pt x="-8072" y="68748"/>
                      <a:pt x="21010" y="59538"/>
                    </a:cubicBezTo>
                    <a:cubicBezTo>
                      <a:pt x="21010" y="59538"/>
                      <a:pt x="21010" y="59538"/>
                      <a:pt x="114866" y="6907"/>
                    </a:cubicBezTo>
                    <a:cubicBezTo>
                      <a:pt x="128746" y="2302"/>
                      <a:pt x="147253" y="0"/>
                      <a:pt x="165925" y="0"/>
                    </a:cubicBezTo>
                    <a:close/>
                  </a:path>
                </a:pathLst>
              </a:custGeom>
              <a:solidFill>
                <a:schemeClr val="bg1"/>
              </a:solidFill>
              <a:ln>
                <a:noFill/>
              </a:ln>
            </p:spPr>
            <p:txBody>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20000"/>
                  </a:lnSpc>
                  <a:defRPr/>
                </a:pPr>
                <a:endParaRPr lang="en-US">
                  <a:cs typeface="+mn-ea"/>
                  <a:sym typeface="+mn-lt"/>
                </a:endParaRPr>
              </a:p>
            </p:txBody>
          </p:sp>
          <p:sp>
            <p:nvSpPr>
              <p:cNvPr id="14" name="is1ide-任意多边形: 形状 62"/>
              <p:cNvSpPr/>
              <p:nvPr/>
            </p:nvSpPr>
            <p:spPr bwMode="auto">
              <a:xfrm>
                <a:off x="9556615" y="3311112"/>
                <a:ext cx="510999" cy="606307"/>
              </a:xfrm>
              <a:custGeom>
                <a:avLst/>
                <a:gdLst>
                  <a:gd name="connsiteX0" fmla="*/ 227262 w 282575"/>
                  <a:gd name="connsiteY0" fmla="*/ 325438 h 334963"/>
                  <a:gd name="connsiteX1" fmla="*/ 228600 w 282575"/>
                  <a:gd name="connsiteY1" fmla="*/ 334963 h 334963"/>
                  <a:gd name="connsiteX2" fmla="*/ 160337 w 282575"/>
                  <a:gd name="connsiteY2" fmla="*/ 334963 h 334963"/>
                  <a:gd name="connsiteX3" fmla="*/ 160337 w 282575"/>
                  <a:gd name="connsiteY3" fmla="*/ 332242 h 334963"/>
                  <a:gd name="connsiteX4" fmla="*/ 227262 w 282575"/>
                  <a:gd name="connsiteY4" fmla="*/ 325438 h 334963"/>
                  <a:gd name="connsiteX5" fmla="*/ 58187 w 282575"/>
                  <a:gd name="connsiteY5" fmla="*/ 323850 h 334963"/>
                  <a:gd name="connsiteX6" fmla="*/ 123825 w 282575"/>
                  <a:gd name="connsiteY6" fmla="*/ 330654 h 334963"/>
                  <a:gd name="connsiteX7" fmla="*/ 123825 w 282575"/>
                  <a:gd name="connsiteY7" fmla="*/ 333375 h 334963"/>
                  <a:gd name="connsiteX8" fmla="*/ 55562 w 282575"/>
                  <a:gd name="connsiteY8" fmla="*/ 333375 h 334963"/>
                  <a:gd name="connsiteX9" fmla="*/ 58187 w 282575"/>
                  <a:gd name="connsiteY9" fmla="*/ 323850 h 334963"/>
                  <a:gd name="connsiteX10" fmla="*/ 206936 w 282575"/>
                  <a:gd name="connsiteY10" fmla="*/ 300038 h 334963"/>
                  <a:gd name="connsiteX11" fmla="*/ 205597 w 282575"/>
                  <a:gd name="connsiteY11" fmla="*/ 306893 h 334963"/>
                  <a:gd name="connsiteX12" fmla="*/ 227013 w 282575"/>
                  <a:gd name="connsiteY12" fmla="*/ 324717 h 334963"/>
                  <a:gd name="connsiteX13" fmla="*/ 160089 w 282575"/>
                  <a:gd name="connsiteY13" fmla="*/ 330201 h 334963"/>
                  <a:gd name="connsiteX14" fmla="*/ 165443 w 282575"/>
                  <a:gd name="connsiteY14" fmla="*/ 317862 h 334963"/>
                  <a:gd name="connsiteX15" fmla="*/ 165443 w 282575"/>
                  <a:gd name="connsiteY15" fmla="*/ 309635 h 334963"/>
                  <a:gd name="connsiteX16" fmla="*/ 206936 w 282575"/>
                  <a:gd name="connsiteY16" fmla="*/ 300038 h 334963"/>
                  <a:gd name="connsiteX17" fmla="*/ 75819 w 282575"/>
                  <a:gd name="connsiteY17" fmla="*/ 300038 h 334963"/>
                  <a:gd name="connsiteX18" fmla="*/ 117157 w 282575"/>
                  <a:gd name="connsiteY18" fmla="*/ 309130 h 334963"/>
                  <a:gd name="connsiteX19" fmla="*/ 117157 w 282575"/>
                  <a:gd name="connsiteY19" fmla="*/ 316923 h 334963"/>
                  <a:gd name="connsiteX20" fmla="*/ 122491 w 282575"/>
                  <a:gd name="connsiteY20" fmla="*/ 328613 h 334963"/>
                  <a:gd name="connsiteX21" fmla="*/ 57150 w 282575"/>
                  <a:gd name="connsiteY21" fmla="*/ 323418 h 334963"/>
                  <a:gd name="connsiteX22" fmla="*/ 77152 w 282575"/>
                  <a:gd name="connsiteY22" fmla="*/ 306532 h 334963"/>
                  <a:gd name="connsiteX23" fmla="*/ 75819 w 282575"/>
                  <a:gd name="connsiteY23" fmla="*/ 300038 h 334963"/>
                  <a:gd name="connsiteX24" fmla="*/ 155575 w 282575"/>
                  <a:gd name="connsiteY24" fmla="*/ 246063 h 334963"/>
                  <a:gd name="connsiteX25" fmla="*/ 155575 w 282575"/>
                  <a:gd name="connsiteY25" fmla="*/ 258763 h 334963"/>
                  <a:gd name="connsiteX26" fmla="*/ 165100 w 282575"/>
                  <a:gd name="connsiteY26" fmla="*/ 258763 h 334963"/>
                  <a:gd name="connsiteX27" fmla="*/ 163513 w 282575"/>
                  <a:gd name="connsiteY27" fmla="*/ 246063 h 334963"/>
                  <a:gd name="connsiteX28" fmla="*/ 150532 w 282575"/>
                  <a:gd name="connsiteY28" fmla="*/ 239407 h 334963"/>
                  <a:gd name="connsiteX29" fmla="*/ 157069 w 282575"/>
                  <a:gd name="connsiteY29" fmla="*/ 239407 h 334963"/>
                  <a:gd name="connsiteX30" fmla="*/ 170143 w 282575"/>
                  <a:gd name="connsiteY30" fmla="*/ 252230 h 334963"/>
                  <a:gd name="connsiteX31" fmla="*/ 157069 w 282575"/>
                  <a:gd name="connsiteY31" fmla="*/ 265052 h 334963"/>
                  <a:gd name="connsiteX32" fmla="*/ 157069 w 282575"/>
                  <a:gd name="connsiteY32" fmla="*/ 271463 h 334963"/>
                  <a:gd name="connsiteX33" fmla="*/ 149225 w 282575"/>
                  <a:gd name="connsiteY33" fmla="*/ 271463 h 334963"/>
                  <a:gd name="connsiteX34" fmla="*/ 150532 w 282575"/>
                  <a:gd name="connsiteY34" fmla="*/ 239407 h 334963"/>
                  <a:gd name="connsiteX35" fmla="*/ 141287 w 282575"/>
                  <a:gd name="connsiteY35" fmla="*/ 238125 h 334963"/>
                  <a:gd name="connsiteX36" fmla="*/ 142875 w 282575"/>
                  <a:gd name="connsiteY36" fmla="*/ 244475 h 334963"/>
                  <a:gd name="connsiteX37" fmla="*/ 130175 w 282575"/>
                  <a:gd name="connsiteY37" fmla="*/ 246063 h 334963"/>
                  <a:gd name="connsiteX38" fmla="*/ 131762 w 282575"/>
                  <a:gd name="connsiteY38" fmla="*/ 254000 h 334963"/>
                  <a:gd name="connsiteX39" fmla="*/ 142875 w 282575"/>
                  <a:gd name="connsiteY39" fmla="*/ 252413 h 334963"/>
                  <a:gd name="connsiteX40" fmla="*/ 142875 w 282575"/>
                  <a:gd name="connsiteY40" fmla="*/ 257175 h 334963"/>
                  <a:gd name="connsiteX41" fmla="*/ 134937 w 282575"/>
                  <a:gd name="connsiteY41" fmla="*/ 260350 h 334963"/>
                  <a:gd name="connsiteX42" fmla="*/ 136525 w 282575"/>
                  <a:gd name="connsiteY42" fmla="*/ 271463 h 334963"/>
                  <a:gd name="connsiteX43" fmla="*/ 128587 w 282575"/>
                  <a:gd name="connsiteY43" fmla="*/ 274638 h 334963"/>
                  <a:gd name="connsiteX44" fmla="*/ 123825 w 282575"/>
                  <a:gd name="connsiteY44" fmla="*/ 242888 h 334963"/>
                  <a:gd name="connsiteX45" fmla="*/ 160338 w 282575"/>
                  <a:gd name="connsiteY45" fmla="*/ 223838 h 334963"/>
                  <a:gd name="connsiteX46" fmla="*/ 123825 w 282575"/>
                  <a:gd name="connsiteY46" fmla="*/ 228600 h 334963"/>
                  <a:gd name="connsiteX47" fmla="*/ 114300 w 282575"/>
                  <a:gd name="connsiteY47" fmla="*/ 258763 h 334963"/>
                  <a:gd name="connsiteX48" fmla="*/ 130175 w 282575"/>
                  <a:gd name="connsiteY48" fmla="*/ 284163 h 334963"/>
                  <a:gd name="connsiteX49" fmla="*/ 169863 w 282575"/>
                  <a:gd name="connsiteY49" fmla="*/ 279401 h 334963"/>
                  <a:gd name="connsiteX50" fmla="*/ 177800 w 282575"/>
                  <a:gd name="connsiteY50" fmla="*/ 246063 h 334963"/>
                  <a:gd name="connsiteX51" fmla="*/ 219075 w 282575"/>
                  <a:gd name="connsiteY51" fmla="*/ 211138 h 334963"/>
                  <a:gd name="connsiteX52" fmla="*/ 223837 w 282575"/>
                  <a:gd name="connsiteY52" fmla="*/ 238125 h 334963"/>
                  <a:gd name="connsiteX53" fmla="*/ 211137 w 282575"/>
                  <a:gd name="connsiteY53" fmla="*/ 239713 h 334963"/>
                  <a:gd name="connsiteX54" fmla="*/ 204787 w 282575"/>
                  <a:gd name="connsiteY54" fmla="*/ 215900 h 334963"/>
                  <a:gd name="connsiteX55" fmla="*/ 63500 w 282575"/>
                  <a:gd name="connsiteY55" fmla="*/ 207963 h 334963"/>
                  <a:gd name="connsiteX56" fmla="*/ 76200 w 282575"/>
                  <a:gd name="connsiteY56" fmla="*/ 212726 h 334963"/>
                  <a:gd name="connsiteX57" fmla="*/ 71437 w 282575"/>
                  <a:gd name="connsiteY57" fmla="*/ 238126 h 334963"/>
                  <a:gd name="connsiteX58" fmla="*/ 57150 w 282575"/>
                  <a:gd name="connsiteY58" fmla="*/ 238126 h 334963"/>
                  <a:gd name="connsiteX59" fmla="*/ 254311 w 282575"/>
                  <a:gd name="connsiteY59" fmla="*/ 176213 h 334963"/>
                  <a:gd name="connsiteX60" fmla="*/ 262386 w 282575"/>
                  <a:gd name="connsiteY60" fmla="*/ 195823 h 334963"/>
                  <a:gd name="connsiteX61" fmla="*/ 255657 w 282575"/>
                  <a:gd name="connsiteY61" fmla="*/ 199745 h 334963"/>
                  <a:gd name="connsiteX62" fmla="*/ 254311 w 282575"/>
                  <a:gd name="connsiteY62" fmla="*/ 201053 h 334963"/>
                  <a:gd name="connsiteX63" fmla="*/ 250273 w 282575"/>
                  <a:gd name="connsiteY63" fmla="*/ 214126 h 334963"/>
                  <a:gd name="connsiteX64" fmla="*/ 263732 w 282575"/>
                  <a:gd name="connsiteY64" fmla="*/ 219356 h 334963"/>
                  <a:gd name="connsiteX65" fmla="*/ 274500 w 282575"/>
                  <a:gd name="connsiteY65" fmla="*/ 215434 h 334963"/>
                  <a:gd name="connsiteX66" fmla="*/ 282575 w 282575"/>
                  <a:gd name="connsiteY66" fmla="*/ 231122 h 334963"/>
                  <a:gd name="connsiteX67" fmla="*/ 281229 w 282575"/>
                  <a:gd name="connsiteY67" fmla="*/ 233736 h 334963"/>
                  <a:gd name="connsiteX68" fmla="*/ 254311 w 282575"/>
                  <a:gd name="connsiteY68" fmla="*/ 242888 h 334963"/>
                  <a:gd name="connsiteX69" fmla="*/ 240851 w 282575"/>
                  <a:gd name="connsiteY69" fmla="*/ 238966 h 334963"/>
                  <a:gd name="connsiteX70" fmla="*/ 238159 w 282575"/>
                  <a:gd name="connsiteY70" fmla="*/ 237659 h 334963"/>
                  <a:gd name="connsiteX71" fmla="*/ 226046 w 282575"/>
                  <a:gd name="connsiteY71" fmla="*/ 238966 h 334963"/>
                  <a:gd name="connsiteX72" fmla="*/ 220662 w 282575"/>
                  <a:gd name="connsiteY72" fmla="*/ 211511 h 334963"/>
                  <a:gd name="connsiteX73" fmla="*/ 228738 w 282575"/>
                  <a:gd name="connsiteY73" fmla="*/ 208897 h 334963"/>
                  <a:gd name="connsiteX74" fmla="*/ 228738 w 282575"/>
                  <a:gd name="connsiteY74" fmla="*/ 204975 h 334963"/>
                  <a:gd name="connsiteX75" fmla="*/ 250273 w 282575"/>
                  <a:gd name="connsiteY75" fmla="*/ 177520 h 334963"/>
                  <a:gd name="connsiteX76" fmla="*/ 254311 w 282575"/>
                  <a:gd name="connsiteY76" fmla="*/ 176213 h 334963"/>
                  <a:gd name="connsiteX77" fmla="*/ 28851 w 282575"/>
                  <a:gd name="connsiteY77" fmla="*/ 173038 h 334963"/>
                  <a:gd name="connsiteX78" fmla="*/ 39342 w 282575"/>
                  <a:gd name="connsiteY78" fmla="*/ 179602 h 334963"/>
                  <a:gd name="connsiteX79" fmla="*/ 55079 w 282575"/>
                  <a:gd name="connsiteY79" fmla="*/ 203231 h 334963"/>
                  <a:gd name="connsiteX80" fmla="*/ 53768 w 282575"/>
                  <a:gd name="connsiteY80" fmla="*/ 205857 h 334963"/>
                  <a:gd name="connsiteX81" fmla="*/ 60325 w 282575"/>
                  <a:gd name="connsiteY81" fmla="*/ 208482 h 334963"/>
                  <a:gd name="connsiteX82" fmla="*/ 55079 w 282575"/>
                  <a:gd name="connsiteY82" fmla="*/ 236050 h 334963"/>
                  <a:gd name="connsiteX83" fmla="*/ 45899 w 282575"/>
                  <a:gd name="connsiteY83" fmla="*/ 236050 h 334963"/>
                  <a:gd name="connsiteX84" fmla="*/ 43276 w 282575"/>
                  <a:gd name="connsiteY84" fmla="*/ 237363 h 334963"/>
                  <a:gd name="connsiteX85" fmla="*/ 19671 w 282575"/>
                  <a:gd name="connsiteY85" fmla="*/ 239988 h 334963"/>
                  <a:gd name="connsiteX86" fmla="*/ 0 w 282575"/>
                  <a:gd name="connsiteY86" fmla="*/ 228173 h 334963"/>
                  <a:gd name="connsiteX87" fmla="*/ 10491 w 282575"/>
                  <a:gd name="connsiteY87" fmla="*/ 211108 h 334963"/>
                  <a:gd name="connsiteX88" fmla="*/ 31474 w 282575"/>
                  <a:gd name="connsiteY88" fmla="*/ 211108 h 334963"/>
                  <a:gd name="connsiteX89" fmla="*/ 19671 w 282575"/>
                  <a:gd name="connsiteY89" fmla="*/ 192729 h 334963"/>
                  <a:gd name="connsiteX90" fmla="*/ 28851 w 282575"/>
                  <a:gd name="connsiteY90" fmla="*/ 173038 h 334963"/>
                  <a:gd name="connsiteX91" fmla="*/ 247650 w 282575"/>
                  <a:gd name="connsiteY91" fmla="*/ 139700 h 334963"/>
                  <a:gd name="connsiteX92" fmla="*/ 239744 w 282575"/>
                  <a:gd name="connsiteY92" fmla="*/ 172773 h 334963"/>
                  <a:gd name="connsiteX93" fmla="*/ 197576 w 282575"/>
                  <a:gd name="connsiteY93" fmla="*/ 213783 h 334963"/>
                  <a:gd name="connsiteX94" fmla="*/ 194941 w 282575"/>
                  <a:gd name="connsiteY94" fmla="*/ 217752 h 334963"/>
                  <a:gd name="connsiteX95" fmla="*/ 202847 w 282575"/>
                  <a:gd name="connsiteY95" fmla="*/ 215106 h 334963"/>
                  <a:gd name="connsiteX96" fmla="*/ 208118 w 282575"/>
                  <a:gd name="connsiteY96" fmla="*/ 241565 h 334963"/>
                  <a:gd name="connsiteX97" fmla="*/ 202847 w 282575"/>
                  <a:gd name="connsiteY97" fmla="*/ 241565 h 334963"/>
                  <a:gd name="connsiteX98" fmla="*/ 205483 w 282575"/>
                  <a:gd name="connsiteY98" fmla="*/ 252148 h 334963"/>
                  <a:gd name="connsiteX99" fmla="*/ 213389 w 282575"/>
                  <a:gd name="connsiteY99" fmla="*/ 283898 h 334963"/>
                  <a:gd name="connsiteX100" fmla="*/ 210754 w 282575"/>
                  <a:gd name="connsiteY100" fmla="*/ 289190 h 334963"/>
                  <a:gd name="connsiteX101" fmla="*/ 206801 w 282575"/>
                  <a:gd name="connsiteY101" fmla="*/ 290513 h 334963"/>
                  <a:gd name="connsiteX102" fmla="*/ 206801 w 282575"/>
                  <a:gd name="connsiteY102" fmla="*/ 298451 h 334963"/>
                  <a:gd name="connsiteX103" fmla="*/ 165951 w 282575"/>
                  <a:gd name="connsiteY103" fmla="*/ 306388 h 334963"/>
                  <a:gd name="connsiteX104" fmla="*/ 163315 w 282575"/>
                  <a:gd name="connsiteY104" fmla="*/ 299773 h 334963"/>
                  <a:gd name="connsiteX105" fmla="*/ 154091 w 282575"/>
                  <a:gd name="connsiteY105" fmla="*/ 301096 h 334963"/>
                  <a:gd name="connsiteX106" fmla="*/ 119830 w 282575"/>
                  <a:gd name="connsiteY106" fmla="*/ 298451 h 334963"/>
                  <a:gd name="connsiteX107" fmla="*/ 118512 w 282575"/>
                  <a:gd name="connsiteY107" fmla="*/ 305065 h 334963"/>
                  <a:gd name="connsiteX108" fmla="*/ 76345 w 282575"/>
                  <a:gd name="connsiteY108" fmla="*/ 295805 h 334963"/>
                  <a:gd name="connsiteX109" fmla="*/ 76345 w 282575"/>
                  <a:gd name="connsiteY109" fmla="*/ 285221 h 334963"/>
                  <a:gd name="connsiteX110" fmla="*/ 75027 w 282575"/>
                  <a:gd name="connsiteY110" fmla="*/ 285221 h 334963"/>
                  <a:gd name="connsiteX111" fmla="*/ 71074 w 282575"/>
                  <a:gd name="connsiteY111" fmla="*/ 275961 h 334963"/>
                  <a:gd name="connsiteX112" fmla="*/ 82933 w 282575"/>
                  <a:gd name="connsiteY112" fmla="*/ 238919 h 334963"/>
                  <a:gd name="connsiteX113" fmla="*/ 75027 w 282575"/>
                  <a:gd name="connsiteY113" fmla="*/ 238919 h 334963"/>
                  <a:gd name="connsiteX114" fmla="*/ 78980 w 282575"/>
                  <a:gd name="connsiteY114" fmla="*/ 212461 h 334963"/>
                  <a:gd name="connsiteX115" fmla="*/ 93475 w 282575"/>
                  <a:gd name="connsiteY115" fmla="*/ 216429 h 334963"/>
                  <a:gd name="connsiteX116" fmla="*/ 46037 w 282575"/>
                  <a:gd name="connsiteY116" fmla="*/ 155575 h 334963"/>
                  <a:gd name="connsiteX117" fmla="*/ 247650 w 282575"/>
                  <a:gd name="connsiteY117" fmla="*/ 139700 h 334963"/>
                  <a:gd name="connsiteX118" fmla="*/ 189569 w 282575"/>
                  <a:gd name="connsiteY118" fmla="*/ 74613 h 334963"/>
                  <a:gd name="connsiteX119" fmla="*/ 169862 w 282575"/>
                  <a:gd name="connsiteY119" fmla="*/ 95250 h 334963"/>
                  <a:gd name="connsiteX120" fmla="*/ 189569 w 282575"/>
                  <a:gd name="connsiteY120" fmla="*/ 115888 h 334963"/>
                  <a:gd name="connsiteX121" fmla="*/ 207962 w 282575"/>
                  <a:gd name="connsiteY121" fmla="*/ 95250 h 334963"/>
                  <a:gd name="connsiteX122" fmla="*/ 189569 w 282575"/>
                  <a:gd name="connsiteY122" fmla="*/ 74613 h 334963"/>
                  <a:gd name="connsiteX123" fmla="*/ 106363 w 282575"/>
                  <a:gd name="connsiteY123" fmla="*/ 74613 h 334963"/>
                  <a:gd name="connsiteX124" fmla="*/ 73025 w 282575"/>
                  <a:gd name="connsiteY124" fmla="*/ 107157 h 334963"/>
                  <a:gd name="connsiteX125" fmla="*/ 106363 w 282575"/>
                  <a:gd name="connsiteY125" fmla="*/ 139701 h 334963"/>
                  <a:gd name="connsiteX126" fmla="*/ 139701 w 282575"/>
                  <a:gd name="connsiteY126" fmla="*/ 107157 h 334963"/>
                  <a:gd name="connsiteX127" fmla="*/ 106363 w 282575"/>
                  <a:gd name="connsiteY127" fmla="*/ 74613 h 334963"/>
                  <a:gd name="connsiteX128" fmla="*/ 11344 w 282575"/>
                  <a:gd name="connsiteY128" fmla="*/ 63500 h 334963"/>
                  <a:gd name="connsiteX129" fmla="*/ 19243 w 282575"/>
                  <a:gd name="connsiteY129" fmla="*/ 71368 h 334963"/>
                  <a:gd name="connsiteX130" fmla="*/ 17926 w 282575"/>
                  <a:gd name="connsiteY130" fmla="*/ 75303 h 334963"/>
                  <a:gd name="connsiteX131" fmla="*/ 19243 w 282575"/>
                  <a:gd name="connsiteY131" fmla="*/ 75303 h 334963"/>
                  <a:gd name="connsiteX132" fmla="*/ 27142 w 282575"/>
                  <a:gd name="connsiteY132" fmla="*/ 76614 h 334963"/>
                  <a:gd name="connsiteX133" fmla="*/ 31091 w 282575"/>
                  <a:gd name="connsiteY133" fmla="*/ 84483 h 334963"/>
                  <a:gd name="connsiteX134" fmla="*/ 50838 w 282575"/>
                  <a:gd name="connsiteY134" fmla="*/ 66123 h 334963"/>
                  <a:gd name="connsiteX135" fmla="*/ 58737 w 282575"/>
                  <a:gd name="connsiteY135" fmla="*/ 72680 h 334963"/>
                  <a:gd name="connsiteX136" fmla="*/ 41623 w 282575"/>
                  <a:gd name="connsiteY136" fmla="*/ 97597 h 334963"/>
                  <a:gd name="connsiteX137" fmla="*/ 40306 w 282575"/>
                  <a:gd name="connsiteY137" fmla="*/ 105465 h 334963"/>
                  <a:gd name="connsiteX138" fmla="*/ 38990 w 282575"/>
                  <a:gd name="connsiteY138" fmla="*/ 123825 h 334963"/>
                  <a:gd name="connsiteX139" fmla="*/ 20559 w 282575"/>
                  <a:gd name="connsiteY139" fmla="*/ 117268 h 334963"/>
                  <a:gd name="connsiteX140" fmla="*/ 28458 w 282575"/>
                  <a:gd name="connsiteY140" fmla="*/ 89728 h 334963"/>
                  <a:gd name="connsiteX141" fmla="*/ 24509 w 282575"/>
                  <a:gd name="connsiteY141" fmla="*/ 83171 h 334963"/>
                  <a:gd name="connsiteX142" fmla="*/ 16610 w 282575"/>
                  <a:gd name="connsiteY142" fmla="*/ 79237 h 334963"/>
                  <a:gd name="connsiteX143" fmla="*/ 13977 w 282575"/>
                  <a:gd name="connsiteY143" fmla="*/ 79237 h 334963"/>
                  <a:gd name="connsiteX144" fmla="*/ 11344 w 282575"/>
                  <a:gd name="connsiteY144" fmla="*/ 79237 h 334963"/>
                  <a:gd name="connsiteX145" fmla="*/ 4762 w 282575"/>
                  <a:gd name="connsiteY145" fmla="*/ 71368 h 334963"/>
                  <a:gd name="connsiteX146" fmla="*/ 11344 w 282575"/>
                  <a:gd name="connsiteY146" fmla="*/ 63500 h 334963"/>
                  <a:gd name="connsiteX147" fmla="*/ 261938 w 282575"/>
                  <a:gd name="connsiteY147" fmla="*/ 53975 h 334963"/>
                  <a:gd name="connsiteX148" fmla="*/ 269875 w 282575"/>
                  <a:gd name="connsiteY148" fmla="*/ 60469 h 334963"/>
                  <a:gd name="connsiteX149" fmla="*/ 261938 w 282575"/>
                  <a:gd name="connsiteY149" fmla="*/ 68262 h 334963"/>
                  <a:gd name="connsiteX150" fmla="*/ 257969 w 282575"/>
                  <a:gd name="connsiteY150" fmla="*/ 66964 h 334963"/>
                  <a:gd name="connsiteX151" fmla="*/ 257969 w 282575"/>
                  <a:gd name="connsiteY151" fmla="*/ 74757 h 334963"/>
                  <a:gd name="connsiteX152" fmla="*/ 250031 w 282575"/>
                  <a:gd name="connsiteY152" fmla="*/ 81251 h 334963"/>
                  <a:gd name="connsiteX153" fmla="*/ 260615 w 282575"/>
                  <a:gd name="connsiteY153" fmla="*/ 102033 h 334963"/>
                  <a:gd name="connsiteX154" fmla="*/ 243417 w 282575"/>
                  <a:gd name="connsiteY154" fmla="*/ 111125 h 334963"/>
                  <a:gd name="connsiteX155" fmla="*/ 231510 w 282575"/>
                  <a:gd name="connsiteY155" fmla="*/ 87745 h 334963"/>
                  <a:gd name="connsiteX156" fmla="*/ 214312 w 282575"/>
                  <a:gd name="connsiteY156" fmla="*/ 66964 h 334963"/>
                  <a:gd name="connsiteX157" fmla="*/ 226219 w 282575"/>
                  <a:gd name="connsiteY157" fmla="*/ 55274 h 334963"/>
                  <a:gd name="connsiteX158" fmla="*/ 247385 w 282575"/>
                  <a:gd name="connsiteY158" fmla="*/ 76056 h 334963"/>
                  <a:gd name="connsiteX159" fmla="*/ 254000 w 282575"/>
                  <a:gd name="connsiteY159" fmla="*/ 72159 h 334963"/>
                  <a:gd name="connsiteX160" fmla="*/ 255323 w 282575"/>
                  <a:gd name="connsiteY160" fmla="*/ 61768 h 334963"/>
                  <a:gd name="connsiteX161" fmla="*/ 255323 w 282575"/>
                  <a:gd name="connsiteY161" fmla="*/ 60469 h 334963"/>
                  <a:gd name="connsiteX162" fmla="*/ 261938 w 282575"/>
                  <a:gd name="connsiteY162" fmla="*/ 53975 h 334963"/>
                  <a:gd name="connsiteX163" fmla="*/ 163412 w 282575"/>
                  <a:gd name="connsiteY163" fmla="*/ 42589 h 334963"/>
                  <a:gd name="connsiteX164" fmla="*/ 205531 w 282575"/>
                  <a:gd name="connsiteY164" fmla="*/ 60991 h 334963"/>
                  <a:gd name="connsiteX165" fmla="*/ 247650 w 282575"/>
                  <a:gd name="connsiteY165" fmla="*/ 134596 h 334963"/>
                  <a:gd name="connsiteX166" fmla="*/ 208164 w 282575"/>
                  <a:gd name="connsiteY166" fmla="*/ 151683 h 334963"/>
                  <a:gd name="connsiteX167" fmla="*/ 154198 w 282575"/>
                  <a:gd name="connsiteY167" fmla="*/ 162199 h 334963"/>
                  <a:gd name="connsiteX168" fmla="*/ 110763 w 282575"/>
                  <a:gd name="connsiteY168" fmla="*/ 162199 h 334963"/>
                  <a:gd name="connsiteX169" fmla="*/ 48900 w 282575"/>
                  <a:gd name="connsiteY169" fmla="*/ 152998 h 334963"/>
                  <a:gd name="connsiteX170" fmla="*/ 44952 w 282575"/>
                  <a:gd name="connsiteY170" fmla="*/ 149055 h 334963"/>
                  <a:gd name="connsiteX171" fmla="*/ 64695 w 282575"/>
                  <a:gd name="connsiteY171" fmla="*/ 74135 h 334963"/>
                  <a:gd name="connsiteX172" fmla="*/ 109446 w 282575"/>
                  <a:gd name="connsiteY172" fmla="*/ 47847 h 334963"/>
                  <a:gd name="connsiteX173" fmla="*/ 163412 w 282575"/>
                  <a:gd name="connsiteY173" fmla="*/ 42589 h 334963"/>
                  <a:gd name="connsiteX174" fmla="*/ 143394 w 282575"/>
                  <a:gd name="connsiteY174" fmla="*/ 0 h 334963"/>
                  <a:gd name="connsiteX175" fmla="*/ 155209 w 282575"/>
                  <a:gd name="connsiteY175" fmla="*/ 10459 h 334963"/>
                  <a:gd name="connsiteX176" fmla="*/ 144707 w 282575"/>
                  <a:gd name="connsiteY176" fmla="*/ 22225 h 334963"/>
                  <a:gd name="connsiteX177" fmla="*/ 144707 w 282575"/>
                  <a:gd name="connsiteY177" fmla="*/ 26147 h 334963"/>
                  <a:gd name="connsiteX178" fmla="*/ 176213 w 282575"/>
                  <a:gd name="connsiteY178" fmla="*/ 31376 h 334963"/>
                  <a:gd name="connsiteX179" fmla="*/ 173588 w 282575"/>
                  <a:gd name="connsiteY179" fmla="*/ 40528 h 334963"/>
                  <a:gd name="connsiteX180" fmla="*/ 135518 w 282575"/>
                  <a:gd name="connsiteY180" fmla="*/ 37913 h 334963"/>
                  <a:gd name="connsiteX181" fmla="*/ 111888 w 282575"/>
                  <a:gd name="connsiteY181" fmla="*/ 44450 h 334963"/>
                  <a:gd name="connsiteX182" fmla="*/ 107950 w 282575"/>
                  <a:gd name="connsiteY182" fmla="*/ 36606 h 334963"/>
                  <a:gd name="connsiteX183" fmla="*/ 128954 w 282575"/>
                  <a:gd name="connsiteY183" fmla="*/ 27454 h 334963"/>
                  <a:gd name="connsiteX184" fmla="*/ 140769 w 282575"/>
                  <a:gd name="connsiteY184" fmla="*/ 26147 h 334963"/>
                  <a:gd name="connsiteX185" fmla="*/ 140769 w 282575"/>
                  <a:gd name="connsiteY185" fmla="*/ 22225 h 334963"/>
                  <a:gd name="connsiteX186" fmla="*/ 132892 w 282575"/>
                  <a:gd name="connsiteY186" fmla="*/ 10459 h 334963"/>
                  <a:gd name="connsiteX187" fmla="*/ 143394 w 282575"/>
                  <a:gd name="connsiteY187"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2575" h="334963">
                    <a:moveTo>
                      <a:pt x="227262" y="325438"/>
                    </a:moveTo>
                    <a:cubicBezTo>
                      <a:pt x="228600" y="326799"/>
                      <a:pt x="228600" y="334963"/>
                      <a:pt x="228600" y="334963"/>
                    </a:cubicBezTo>
                    <a:cubicBezTo>
                      <a:pt x="228600" y="334963"/>
                      <a:pt x="228600" y="334963"/>
                      <a:pt x="160337" y="334963"/>
                    </a:cubicBezTo>
                    <a:cubicBezTo>
                      <a:pt x="160337" y="334963"/>
                      <a:pt x="160337" y="334963"/>
                      <a:pt x="160337" y="332242"/>
                    </a:cubicBezTo>
                    <a:cubicBezTo>
                      <a:pt x="160337" y="332242"/>
                      <a:pt x="160337" y="332242"/>
                      <a:pt x="227262" y="325438"/>
                    </a:cubicBezTo>
                    <a:close/>
                    <a:moveTo>
                      <a:pt x="58187" y="323850"/>
                    </a:moveTo>
                    <a:cubicBezTo>
                      <a:pt x="58187" y="323850"/>
                      <a:pt x="58187" y="323850"/>
                      <a:pt x="123825" y="330654"/>
                    </a:cubicBezTo>
                    <a:cubicBezTo>
                      <a:pt x="123825" y="330654"/>
                      <a:pt x="123825" y="330654"/>
                      <a:pt x="123825" y="333375"/>
                    </a:cubicBezTo>
                    <a:cubicBezTo>
                      <a:pt x="123825" y="333375"/>
                      <a:pt x="123825" y="333375"/>
                      <a:pt x="55562" y="333375"/>
                    </a:cubicBezTo>
                    <a:cubicBezTo>
                      <a:pt x="55562" y="333375"/>
                      <a:pt x="55562" y="325211"/>
                      <a:pt x="58187" y="323850"/>
                    </a:cubicBezTo>
                    <a:close/>
                    <a:moveTo>
                      <a:pt x="206936" y="300038"/>
                    </a:moveTo>
                    <a:cubicBezTo>
                      <a:pt x="206936" y="300038"/>
                      <a:pt x="206936" y="300038"/>
                      <a:pt x="205597" y="306893"/>
                    </a:cubicBezTo>
                    <a:cubicBezTo>
                      <a:pt x="220321" y="309635"/>
                      <a:pt x="227013" y="324717"/>
                      <a:pt x="227013" y="324717"/>
                    </a:cubicBezTo>
                    <a:cubicBezTo>
                      <a:pt x="227013" y="324717"/>
                      <a:pt x="227013" y="324717"/>
                      <a:pt x="160089" y="330201"/>
                    </a:cubicBezTo>
                    <a:cubicBezTo>
                      <a:pt x="158750" y="326088"/>
                      <a:pt x="165443" y="317862"/>
                      <a:pt x="165443" y="317862"/>
                    </a:cubicBezTo>
                    <a:cubicBezTo>
                      <a:pt x="165443" y="317862"/>
                      <a:pt x="165443" y="317862"/>
                      <a:pt x="165443" y="309635"/>
                    </a:cubicBezTo>
                    <a:cubicBezTo>
                      <a:pt x="184182" y="301409"/>
                      <a:pt x="206936" y="300038"/>
                      <a:pt x="206936" y="300038"/>
                    </a:cubicBezTo>
                    <a:close/>
                    <a:moveTo>
                      <a:pt x="75819" y="300038"/>
                    </a:moveTo>
                    <a:cubicBezTo>
                      <a:pt x="75819" y="300038"/>
                      <a:pt x="99822" y="301337"/>
                      <a:pt x="117157" y="309130"/>
                    </a:cubicBezTo>
                    <a:cubicBezTo>
                      <a:pt x="117157" y="309130"/>
                      <a:pt x="117157" y="309130"/>
                      <a:pt x="117157" y="316923"/>
                    </a:cubicBezTo>
                    <a:cubicBezTo>
                      <a:pt x="117157" y="316923"/>
                      <a:pt x="123825" y="323418"/>
                      <a:pt x="122491" y="328613"/>
                    </a:cubicBezTo>
                    <a:cubicBezTo>
                      <a:pt x="122491" y="328613"/>
                      <a:pt x="122491" y="328613"/>
                      <a:pt x="57150" y="323418"/>
                    </a:cubicBezTo>
                    <a:cubicBezTo>
                      <a:pt x="57150" y="323418"/>
                      <a:pt x="62484" y="309130"/>
                      <a:pt x="77152" y="306532"/>
                    </a:cubicBezTo>
                    <a:cubicBezTo>
                      <a:pt x="77152" y="306532"/>
                      <a:pt x="77152" y="306532"/>
                      <a:pt x="75819" y="300038"/>
                    </a:cubicBezTo>
                    <a:close/>
                    <a:moveTo>
                      <a:pt x="155575" y="246063"/>
                    </a:moveTo>
                    <a:lnTo>
                      <a:pt x="155575" y="258763"/>
                    </a:lnTo>
                    <a:lnTo>
                      <a:pt x="165100" y="258763"/>
                    </a:lnTo>
                    <a:lnTo>
                      <a:pt x="163513" y="246063"/>
                    </a:lnTo>
                    <a:close/>
                    <a:moveTo>
                      <a:pt x="150532" y="239407"/>
                    </a:moveTo>
                    <a:cubicBezTo>
                      <a:pt x="150532" y="239407"/>
                      <a:pt x="150532" y="239407"/>
                      <a:pt x="157069" y="239407"/>
                    </a:cubicBezTo>
                    <a:cubicBezTo>
                      <a:pt x="171450" y="238125"/>
                      <a:pt x="170143" y="252230"/>
                      <a:pt x="170143" y="252230"/>
                    </a:cubicBezTo>
                    <a:cubicBezTo>
                      <a:pt x="170143" y="267616"/>
                      <a:pt x="157069" y="265052"/>
                      <a:pt x="157069" y="265052"/>
                    </a:cubicBezTo>
                    <a:cubicBezTo>
                      <a:pt x="157069" y="265052"/>
                      <a:pt x="157069" y="265052"/>
                      <a:pt x="157069" y="271463"/>
                    </a:cubicBezTo>
                    <a:cubicBezTo>
                      <a:pt x="157069" y="271463"/>
                      <a:pt x="157069" y="271463"/>
                      <a:pt x="149225" y="271463"/>
                    </a:cubicBezTo>
                    <a:cubicBezTo>
                      <a:pt x="149225" y="271463"/>
                      <a:pt x="149225" y="271463"/>
                      <a:pt x="150532" y="239407"/>
                    </a:cubicBezTo>
                    <a:close/>
                    <a:moveTo>
                      <a:pt x="141287" y="238125"/>
                    </a:moveTo>
                    <a:lnTo>
                      <a:pt x="142875" y="244475"/>
                    </a:lnTo>
                    <a:lnTo>
                      <a:pt x="130175" y="246063"/>
                    </a:lnTo>
                    <a:lnTo>
                      <a:pt x="131762" y="254000"/>
                    </a:lnTo>
                    <a:lnTo>
                      <a:pt x="142875" y="252413"/>
                    </a:lnTo>
                    <a:lnTo>
                      <a:pt x="142875" y="257175"/>
                    </a:lnTo>
                    <a:lnTo>
                      <a:pt x="134937" y="260350"/>
                    </a:lnTo>
                    <a:lnTo>
                      <a:pt x="136525" y="271463"/>
                    </a:lnTo>
                    <a:lnTo>
                      <a:pt x="128587" y="274638"/>
                    </a:lnTo>
                    <a:lnTo>
                      <a:pt x="123825" y="242888"/>
                    </a:lnTo>
                    <a:close/>
                    <a:moveTo>
                      <a:pt x="160338" y="223838"/>
                    </a:moveTo>
                    <a:lnTo>
                      <a:pt x="123825" y="228600"/>
                    </a:lnTo>
                    <a:lnTo>
                      <a:pt x="114300" y="258763"/>
                    </a:lnTo>
                    <a:lnTo>
                      <a:pt x="130175" y="284163"/>
                    </a:lnTo>
                    <a:lnTo>
                      <a:pt x="169863" y="279401"/>
                    </a:lnTo>
                    <a:lnTo>
                      <a:pt x="177800" y="246063"/>
                    </a:lnTo>
                    <a:close/>
                    <a:moveTo>
                      <a:pt x="219075" y="211138"/>
                    </a:moveTo>
                    <a:lnTo>
                      <a:pt x="223837" y="238125"/>
                    </a:lnTo>
                    <a:lnTo>
                      <a:pt x="211137" y="239713"/>
                    </a:lnTo>
                    <a:lnTo>
                      <a:pt x="204787" y="215900"/>
                    </a:lnTo>
                    <a:close/>
                    <a:moveTo>
                      <a:pt x="63500" y="207963"/>
                    </a:moveTo>
                    <a:lnTo>
                      <a:pt x="76200" y="212726"/>
                    </a:lnTo>
                    <a:lnTo>
                      <a:pt x="71437" y="238126"/>
                    </a:lnTo>
                    <a:lnTo>
                      <a:pt x="57150" y="238126"/>
                    </a:lnTo>
                    <a:close/>
                    <a:moveTo>
                      <a:pt x="254311" y="176213"/>
                    </a:moveTo>
                    <a:cubicBezTo>
                      <a:pt x="257002" y="182750"/>
                      <a:pt x="259694" y="189286"/>
                      <a:pt x="262386" y="195823"/>
                    </a:cubicBezTo>
                    <a:cubicBezTo>
                      <a:pt x="259694" y="197131"/>
                      <a:pt x="258348" y="198438"/>
                      <a:pt x="255657" y="199745"/>
                    </a:cubicBezTo>
                    <a:cubicBezTo>
                      <a:pt x="255657" y="199745"/>
                      <a:pt x="254311" y="201053"/>
                      <a:pt x="254311" y="201053"/>
                    </a:cubicBezTo>
                    <a:cubicBezTo>
                      <a:pt x="248927" y="204975"/>
                      <a:pt x="247581" y="210204"/>
                      <a:pt x="250273" y="214126"/>
                    </a:cubicBezTo>
                    <a:cubicBezTo>
                      <a:pt x="251619" y="218048"/>
                      <a:pt x="258348" y="220663"/>
                      <a:pt x="263732" y="219356"/>
                    </a:cubicBezTo>
                    <a:cubicBezTo>
                      <a:pt x="266424" y="218048"/>
                      <a:pt x="270462" y="216741"/>
                      <a:pt x="274500" y="215434"/>
                    </a:cubicBezTo>
                    <a:cubicBezTo>
                      <a:pt x="277192" y="220663"/>
                      <a:pt x="279883" y="225892"/>
                      <a:pt x="282575" y="231122"/>
                    </a:cubicBezTo>
                    <a:cubicBezTo>
                      <a:pt x="282575" y="231122"/>
                      <a:pt x="281229" y="233736"/>
                      <a:pt x="281229" y="233736"/>
                    </a:cubicBezTo>
                    <a:cubicBezTo>
                      <a:pt x="273154" y="240273"/>
                      <a:pt x="265078" y="242888"/>
                      <a:pt x="254311" y="242888"/>
                    </a:cubicBezTo>
                    <a:cubicBezTo>
                      <a:pt x="250273" y="241581"/>
                      <a:pt x="244889" y="240273"/>
                      <a:pt x="240851" y="238966"/>
                    </a:cubicBezTo>
                    <a:cubicBezTo>
                      <a:pt x="239505" y="238966"/>
                      <a:pt x="238159" y="238966"/>
                      <a:pt x="238159" y="237659"/>
                    </a:cubicBezTo>
                    <a:cubicBezTo>
                      <a:pt x="238159" y="237659"/>
                      <a:pt x="238159" y="237659"/>
                      <a:pt x="226046" y="238966"/>
                    </a:cubicBezTo>
                    <a:cubicBezTo>
                      <a:pt x="226046" y="238966"/>
                      <a:pt x="226046" y="238966"/>
                      <a:pt x="220662" y="211511"/>
                    </a:cubicBezTo>
                    <a:cubicBezTo>
                      <a:pt x="220662" y="211511"/>
                      <a:pt x="220662" y="211511"/>
                      <a:pt x="228738" y="208897"/>
                    </a:cubicBezTo>
                    <a:cubicBezTo>
                      <a:pt x="228738" y="207589"/>
                      <a:pt x="228738" y="206282"/>
                      <a:pt x="228738" y="204975"/>
                    </a:cubicBezTo>
                    <a:cubicBezTo>
                      <a:pt x="231430" y="191901"/>
                      <a:pt x="240851" y="184057"/>
                      <a:pt x="250273" y="177520"/>
                    </a:cubicBezTo>
                    <a:cubicBezTo>
                      <a:pt x="251619" y="177520"/>
                      <a:pt x="252965" y="177520"/>
                      <a:pt x="254311" y="176213"/>
                    </a:cubicBezTo>
                    <a:close/>
                    <a:moveTo>
                      <a:pt x="28851" y="173038"/>
                    </a:moveTo>
                    <a:cubicBezTo>
                      <a:pt x="31474" y="173038"/>
                      <a:pt x="36719" y="176976"/>
                      <a:pt x="39342" y="179602"/>
                    </a:cubicBezTo>
                    <a:cubicBezTo>
                      <a:pt x="47211" y="186165"/>
                      <a:pt x="52456" y="192729"/>
                      <a:pt x="55079" y="203231"/>
                    </a:cubicBezTo>
                    <a:cubicBezTo>
                      <a:pt x="55079" y="204544"/>
                      <a:pt x="55079" y="205857"/>
                      <a:pt x="53768" y="205857"/>
                    </a:cubicBezTo>
                    <a:cubicBezTo>
                      <a:pt x="53768" y="205857"/>
                      <a:pt x="53768" y="205857"/>
                      <a:pt x="60325" y="208482"/>
                    </a:cubicBezTo>
                    <a:cubicBezTo>
                      <a:pt x="60325" y="208482"/>
                      <a:pt x="60325" y="208482"/>
                      <a:pt x="55079" y="236050"/>
                    </a:cubicBezTo>
                    <a:lnTo>
                      <a:pt x="45899" y="236050"/>
                    </a:lnTo>
                    <a:cubicBezTo>
                      <a:pt x="44588" y="236050"/>
                      <a:pt x="44588" y="236050"/>
                      <a:pt x="43276" y="237363"/>
                    </a:cubicBezTo>
                    <a:cubicBezTo>
                      <a:pt x="35408" y="239988"/>
                      <a:pt x="27539" y="241301"/>
                      <a:pt x="19671" y="239988"/>
                    </a:cubicBezTo>
                    <a:cubicBezTo>
                      <a:pt x="6557" y="237363"/>
                      <a:pt x="0" y="228173"/>
                      <a:pt x="0" y="228173"/>
                    </a:cubicBezTo>
                    <a:cubicBezTo>
                      <a:pt x="0" y="228173"/>
                      <a:pt x="0" y="228173"/>
                      <a:pt x="10491" y="211108"/>
                    </a:cubicBezTo>
                    <a:cubicBezTo>
                      <a:pt x="26228" y="221610"/>
                      <a:pt x="31474" y="211108"/>
                      <a:pt x="31474" y="211108"/>
                    </a:cubicBezTo>
                    <a:cubicBezTo>
                      <a:pt x="38031" y="200606"/>
                      <a:pt x="19671" y="192729"/>
                      <a:pt x="19671" y="192729"/>
                    </a:cubicBezTo>
                    <a:cubicBezTo>
                      <a:pt x="19671" y="192729"/>
                      <a:pt x="19671" y="192729"/>
                      <a:pt x="28851" y="173038"/>
                    </a:cubicBezTo>
                    <a:close/>
                    <a:moveTo>
                      <a:pt x="247650" y="139700"/>
                    </a:moveTo>
                    <a:cubicBezTo>
                      <a:pt x="247650" y="151606"/>
                      <a:pt x="245015" y="162190"/>
                      <a:pt x="239744" y="172773"/>
                    </a:cubicBezTo>
                    <a:cubicBezTo>
                      <a:pt x="231837" y="191294"/>
                      <a:pt x="216025" y="204523"/>
                      <a:pt x="197576" y="213783"/>
                    </a:cubicBezTo>
                    <a:cubicBezTo>
                      <a:pt x="193623" y="215106"/>
                      <a:pt x="193623" y="215106"/>
                      <a:pt x="194941" y="217752"/>
                    </a:cubicBezTo>
                    <a:cubicBezTo>
                      <a:pt x="194941" y="217752"/>
                      <a:pt x="194941" y="217752"/>
                      <a:pt x="202847" y="215106"/>
                    </a:cubicBezTo>
                    <a:cubicBezTo>
                      <a:pt x="202847" y="215106"/>
                      <a:pt x="202847" y="215106"/>
                      <a:pt x="208118" y="241565"/>
                    </a:cubicBezTo>
                    <a:cubicBezTo>
                      <a:pt x="208118" y="241565"/>
                      <a:pt x="208118" y="241565"/>
                      <a:pt x="202847" y="241565"/>
                    </a:cubicBezTo>
                    <a:cubicBezTo>
                      <a:pt x="204165" y="245534"/>
                      <a:pt x="204165" y="249502"/>
                      <a:pt x="205483" y="252148"/>
                    </a:cubicBezTo>
                    <a:cubicBezTo>
                      <a:pt x="208118" y="262732"/>
                      <a:pt x="210754" y="273315"/>
                      <a:pt x="213389" y="283898"/>
                    </a:cubicBezTo>
                    <a:cubicBezTo>
                      <a:pt x="213389" y="286544"/>
                      <a:pt x="213389" y="287867"/>
                      <a:pt x="210754" y="289190"/>
                    </a:cubicBezTo>
                    <a:cubicBezTo>
                      <a:pt x="209436" y="289190"/>
                      <a:pt x="208118" y="290513"/>
                      <a:pt x="206801" y="290513"/>
                    </a:cubicBezTo>
                    <a:cubicBezTo>
                      <a:pt x="206801" y="294482"/>
                      <a:pt x="206801" y="297128"/>
                      <a:pt x="206801" y="298451"/>
                    </a:cubicBezTo>
                    <a:cubicBezTo>
                      <a:pt x="206801" y="298451"/>
                      <a:pt x="177810" y="301096"/>
                      <a:pt x="165951" y="306388"/>
                    </a:cubicBezTo>
                    <a:cubicBezTo>
                      <a:pt x="165951" y="306388"/>
                      <a:pt x="164633" y="301096"/>
                      <a:pt x="163315" y="299773"/>
                    </a:cubicBezTo>
                    <a:cubicBezTo>
                      <a:pt x="160680" y="301096"/>
                      <a:pt x="156727" y="301096"/>
                      <a:pt x="154091" y="301096"/>
                    </a:cubicBezTo>
                    <a:cubicBezTo>
                      <a:pt x="142231" y="301096"/>
                      <a:pt x="131689" y="299773"/>
                      <a:pt x="119830" y="298451"/>
                    </a:cubicBezTo>
                    <a:cubicBezTo>
                      <a:pt x="118512" y="298451"/>
                      <a:pt x="118512" y="305065"/>
                      <a:pt x="118512" y="305065"/>
                    </a:cubicBezTo>
                    <a:cubicBezTo>
                      <a:pt x="105335" y="299773"/>
                      <a:pt x="76345" y="295805"/>
                      <a:pt x="76345" y="295805"/>
                    </a:cubicBezTo>
                    <a:cubicBezTo>
                      <a:pt x="76345" y="295805"/>
                      <a:pt x="76345" y="287867"/>
                      <a:pt x="76345" y="285221"/>
                    </a:cubicBezTo>
                    <a:cubicBezTo>
                      <a:pt x="76345" y="285221"/>
                      <a:pt x="76345" y="285221"/>
                      <a:pt x="75027" y="285221"/>
                    </a:cubicBezTo>
                    <a:cubicBezTo>
                      <a:pt x="69756" y="281253"/>
                      <a:pt x="69756" y="281253"/>
                      <a:pt x="71074" y="275961"/>
                    </a:cubicBezTo>
                    <a:cubicBezTo>
                      <a:pt x="73709" y="264055"/>
                      <a:pt x="77662" y="250825"/>
                      <a:pt x="82933" y="238919"/>
                    </a:cubicBezTo>
                    <a:cubicBezTo>
                      <a:pt x="82933" y="238919"/>
                      <a:pt x="82933" y="238919"/>
                      <a:pt x="75027" y="238919"/>
                    </a:cubicBezTo>
                    <a:cubicBezTo>
                      <a:pt x="75027" y="238919"/>
                      <a:pt x="75027" y="238919"/>
                      <a:pt x="78980" y="212461"/>
                    </a:cubicBezTo>
                    <a:cubicBezTo>
                      <a:pt x="78980" y="212461"/>
                      <a:pt x="78980" y="212461"/>
                      <a:pt x="93475" y="216429"/>
                    </a:cubicBezTo>
                    <a:cubicBezTo>
                      <a:pt x="67120" y="204523"/>
                      <a:pt x="51308" y="184679"/>
                      <a:pt x="46037" y="155575"/>
                    </a:cubicBezTo>
                    <a:cubicBezTo>
                      <a:pt x="115877" y="176742"/>
                      <a:pt x="183081" y="174096"/>
                      <a:pt x="247650" y="139700"/>
                    </a:cubicBezTo>
                    <a:close/>
                    <a:moveTo>
                      <a:pt x="189569" y="74613"/>
                    </a:moveTo>
                    <a:cubicBezTo>
                      <a:pt x="179059" y="75903"/>
                      <a:pt x="171176" y="83642"/>
                      <a:pt x="169862" y="95250"/>
                    </a:cubicBezTo>
                    <a:cubicBezTo>
                      <a:pt x="169862" y="108149"/>
                      <a:pt x="179059" y="115888"/>
                      <a:pt x="189569" y="115888"/>
                    </a:cubicBezTo>
                    <a:cubicBezTo>
                      <a:pt x="200079" y="115888"/>
                      <a:pt x="207962" y="106859"/>
                      <a:pt x="207962" y="95250"/>
                    </a:cubicBezTo>
                    <a:cubicBezTo>
                      <a:pt x="207962" y="83642"/>
                      <a:pt x="202707" y="74613"/>
                      <a:pt x="189569" y="74613"/>
                    </a:cubicBezTo>
                    <a:close/>
                    <a:moveTo>
                      <a:pt x="106363" y="74613"/>
                    </a:moveTo>
                    <a:cubicBezTo>
                      <a:pt x="87951" y="74613"/>
                      <a:pt x="73025" y="89183"/>
                      <a:pt x="73025" y="107157"/>
                    </a:cubicBezTo>
                    <a:cubicBezTo>
                      <a:pt x="73025" y="125131"/>
                      <a:pt x="87951" y="139701"/>
                      <a:pt x="106363" y="139701"/>
                    </a:cubicBezTo>
                    <a:cubicBezTo>
                      <a:pt x="124775" y="139701"/>
                      <a:pt x="139701" y="125131"/>
                      <a:pt x="139701" y="107157"/>
                    </a:cubicBezTo>
                    <a:cubicBezTo>
                      <a:pt x="139701" y="89183"/>
                      <a:pt x="124775" y="74613"/>
                      <a:pt x="106363" y="74613"/>
                    </a:cubicBezTo>
                    <a:close/>
                    <a:moveTo>
                      <a:pt x="11344" y="63500"/>
                    </a:moveTo>
                    <a:cubicBezTo>
                      <a:pt x="15293" y="63500"/>
                      <a:pt x="19243" y="67434"/>
                      <a:pt x="19243" y="71368"/>
                    </a:cubicBezTo>
                    <a:cubicBezTo>
                      <a:pt x="19243" y="72680"/>
                      <a:pt x="19243" y="73991"/>
                      <a:pt x="17926" y="75303"/>
                    </a:cubicBezTo>
                    <a:cubicBezTo>
                      <a:pt x="19243" y="75303"/>
                      <a:pt x="19243" y="75303"/>
                      <a:pt x="19243" y="75303"/>
                    </a:cubicBezTo>
                    <a:cubicBezTo>
                      <a:pt x="24509" y="75303"/>
                      <a:pt x="24509" y="73991"/>
                      <a:pt x="27142" y="76614"/>
                    </a:cubicBezTo>
                    <a:cubicBezTo>
                      <a:pt x="28458" y="79237"/>
                      <a:pt x="29775" y="83171"/>
                      <a:pt x="31091" y="84483"/>
                    </a:cubicBezTo>
                    <a:cubicBezTo>
                      <a:pt x="40306" y="71368"/>
                      <a:pt x="50838" y="66123"/>
                      <a:pt x="50838" y="66123"/>
                    </a:cubicBezTo>
                    <a:cubicBezTo>
                      <a:pt x="50838" y="66123"/>
                      <a:pt x="50838" y="66123"/>
                      <a:pt x="58737" y="72680"/>
                    </a:cubicBezTo>
                    <a:cubicBezTo>
                      <a:pt x="58737" y="72680"/>
                      <a:pt x="45572" y="84483"/>
                      <a:pt x="41623" y="97597"/>
                    </a:cubicBezTo>
                    <a:cubicBezTo>
                      <a:pt x="41623" y="100220"/>
                      <a:pt x="40306" y="102842"/>
                      <a:pt x="40306" y="105465"/>
                    </a:cubicBezTo>
                    <a:cubicBezTo>
                      <a:pt x="38990" y="110711"/>
                      <a:pt x="38990" y="123825"/>
                      <a:pt x="38990" y="123825"/>
                    </a:cubicBezTo>
                    <a:cubicBezTo>
                      <a:pt x="38990" y="123825"/>
                      <a:pt x="38990" y="123825"/>
                      <a:pt x="20559" y="117268"/>
                    </a:cubicBezTo>
                    <a:cubicBezTo>
                      <a:pt x="20559" y="105465"/>
                      <a:pt x="25825" y="94974"/>
                      <a:pt x="28458" y="89728"/>
                    </a:cubicBezTo>
                    <a:cubicBezTo>
                      <a:pt x="27142" y="88417"/>
                      <a:pt x="24509" y="85794"/>
                      <a:pt x="24509" y="83171"/>
                    </a:cubicBezTo>
                    <a:cubicBezTo>
                      <a:pt x="21876" y="77925"/>
                      <a:pt x="21876" y="80548"/>
                      <a:pt x="16610" y="79237"/>
                    </a:cubicBezTo>
                    <a:cubicBezTo>
                      <a:pt x="15293" y="79237"/>
                      <a:pt x="13977" y="79237"/>
                      <a:pt x="13977" y="79237"/>
                    </a:cubicBezTo>
                    <a:cubicBezTo>
                      <a:pt x="12661" y="79237"/>
                      <a:pt x="12661" y="79237"/>
                      <a:pt x="11344" y="79237"/>
                    </a:cubicBezTo>
                    <a:cubicBezTo>
                      <a:pt x="7395" y="79237"/>
                      <a:pt x="4762" y="75303"/>
                      <a:pt x="4762" y="71368"/>
                    </a:cubicBezTo>
                    <a:cubicBezTo>
                      <a:pt x="4762" y="67434"/>
                      <a:pt x="7395" y="63500"/>
                      <a:pt x="11344" y="63500"/>
                    </a:cubicBezTo>
                    <a:close/>
                    <a:moveTo>
                      <a:pt x="261938" y="53975"/>
                    </a:moveTo>
                    <a:cubicBezTo>
                      <a:pt x="267229" y="53975"/>
                      <a:pt x="269875" y="56573"/>
                      <a:pt x="269875" y="60469"/>
                    </a:cubicBezTo>
                    <a:cubicBezTo>
                      <a:pt x="269875" y="65665"/>
                      <a:pt x="267229" y="68262"/>
                      <a:pt x="261938" y="68262"/>
                    </a:cubicBezTo>
                    <a:cubicBezTo>
                      <a:pt x="260615" y="68262"/>
                      <a:pt x="259292" y="68262"/>
                      <a:pt x="257969" y="66964"/>
                    </a:cubicBezTo>
                    <a:cubicBezTo>
                      <a:pt x="256646" y="68262"/>
                      <a:pt x="257969" y="70860"/>
                      <a:pt x="257969" y="74757"/>
                    </a:cubicBezTo>
                    <a:cubicBezTo>
                      <a:pt x="257969" y="78653"/>
                      <a:pt x="255323" y="79952"/>
                      <a:pt x="250031" y="81251"/>
                    </a:cubicBezTo>
                    <a:cubicBezTo>
                      <a:pt x="256646" y="92941"/>
                      <a:pt x="260615" y="102033"/>
                      <a:pt x="260615" y="102033"/>
                    </a:cubicBezTo>
                    <a:cubicBezTo>
                      <a:pt x="260615" y="102033"/>
                      <a:pt x="260615" y="102033"/>
                      <a:pt x="243417" y="111125"/>
                    </a:cubicBezTo>
                    <a:cubicBezTo>
                      <a:pt x="243417" y="111125"/>
                      <a:pt x="239448" y="98136"/>
                      <a:pt x="231510" y="87745"/>
                    </a:cubicBezTo>
                    <a:cubicBezTo>
                      <a:pt x="224896" y="77354"/>
                      <a:pt x="214312" y="66964"/>
                      <a:pt x="214312" y="66964"/>
                    </a:cubicBezTo>
                    <a:cubicBezTo>
                      <a:pt x="214312" y="66964"/>
                      <a:pt x="214312" y="66964"/>
                      <a:pt x="226219" y="55274"/>
                    </a:cubicBezTo>
                    <a:cubicBezTo>
                      <a:pt x="226219" y="55274"/>
                      <a:pt x="239448" y="63067"/>
                      <a:pt x="247385" y="76056"/>
                    </a:cubicBezTo>
                    <a:cubicBezTo>
                      <a:pt x="250031" y="76056"/>
                      <a:pt x="254000" y="74757"/>
                      <a:pt x="254000" y="72159"/>
                    </a:cubicBezTo>
                    <a:cubicBezTo>
                      <a:pt x="254000" y="69561"/>
                      <a:pt x="252677" y="64366"/>
                      <a:pt x="255323" y="61768"/>
                    </a:cubicBezTo>
                    <a:cubicBezTo>
                      <a:pt x="255323" y="61768"/>
                      <a:pt x="255323" y="61768"/>
                      <a:pt x="255323" y="60469"/>
                    </a:cubicBezTo>
                    <a:cubicBezTo>
                      <a:pt x="255323" y="56573"/>
                      <a:pt x="257969" y="53975"/>
                      <a:pt x="261938" y="53975"/>
                    </a:cubicBezTo>
                    <a:close/>
                    <a:moveTo>
                      <a:pt x="163412" y="42589"/>
                    </a:moveTo>
                    <a:cubicBezTo>
                      <a:pt x="179207" y="43904"/>
                      <a:pt x="195001" y="51790"/>
                      <a:pt x="205531" y="60991"/>
                    </a:cubicBezTo>
                    <a:cubicBezTo>
                      <a:pt x="226591" y="79392"/>
                      <a:pt x="242385" y="112252"/>
                      <a:pt x="247650" y="134596"/>
                    </a:cubicBezTo>
                    <a:cubicBezTo>
                      <a:pt x="235804" y="142483"/>
                      <a:pt x="222642" y="147740"/>
                      <a:pt x="208164" y="151683"/>
                    </a:cubicBezTo>
                    <a:cubicBezTo>
                      <a:pt x="191053" y="158255"/>
                      <a:pt x="172626" y="160884"/>
                      <a:pt x="154198" y="162199"/>
                    </a:cubicBezTo>
                    <a:cubicBezTo>
                      <a:pt x="139720" y="163513"/>
                      <a:pt x="125241" y="163513"/>
                      <a:pt x="110763" y="162199"/>
                    </a:cubicBezTo>
                    <a:cubicBezTo>
                      <a:pt x="89703" y="162199"/>
                      <a:pt x="68644" y="158255"/>
                      <a:pt x="48900" y="152998"/>
                    </a:cubicBezTo>
                    <a:cubicBezTo>
                      <a:pt x="46268" y="152998"/>
                      <a:pt x="44952" y="151683"/>
                      <a:pt x="44952" y="149055"/>
                    </a:cubicBezTo>
                    <a:cubicBezTo>
                      <a:pt x="39687" y="121453"/>
                      <a:pt x="43635" y="95165"/>
                      <a:pt x="64695" y="74135"/>
                    </a:cubicBezTo>
                    <a:cubicBezTo>
                      <a:pt x="76541" y="60991"/>
                      <a:pt x="92336" y="53104"/>
                      <a:pt x="109446" y="47847"/>
                    </a:cubicBezTo>
                    <a:cubicBezTo>
                      <a:pt x="126557" y="42589"/>
                      <a:pt x="144984" y="41275"/>
                      <a:pt x="163412" y="42589"/>
                    </a:cubicBezTo>
                    <a:close/>
                    <a:moveTo>
                      <a:pt x="143394" y="0"/>
                    </a:moveTo>
                    <a:cubicBezTo>
                      <a:pt x="149958" y="0"/>
                      <a:pt x="155209" y="5229"/>
                      <a:pt x="155209" y="10459"/>
                    </a:cubicBezTo>
                    <a:cubicBezTo>
                      <a:pt x="155209" y="16996"/>
                      <a:pt x="151271" y="22225"/>
                      <a:pt x="144707" y="22225"/>
                    </a:cubicBezTo>
                    <a:cubicBezTo>
                      <a:pt x="144707" y="22225"/>
                      <a:pt x="144707" y="22225"/>
                      <a:pt x="144707" y="26147"/>
                    </a:cubicBezTo>
                    <a:cubicBezTo>
                      <a:pt x="164398" y="26147"/>
                      <a:pt x="176213" y="31376"/>
                      <a:pt x="176213" y="31376"/>
                    </a:cubicBezTo>
                    <a:cubicBezTo>
                      <a:pt x="176213" y="31376"/>
                      <a:pt x="176213" y="31376"/>
                      <a:pt x="173588" y="40528"/>
                    </a:cubicBezTo>
                    <a:cubicBezTo>
                      <a:pt x="173588" y="40528"/>
                      <a:pt x="152583" y="36606"/>
                      <a:pt x="135518" y="37913"/>
                    </a:cubicBezTo>
                    <a:cubicBezTo>
                      <a:pt x="119765" y="40528"/>
                      <a:pt x="111888" y="44450"/>
                      <a:pt x="111888" y="44450"/>
                    </a:cubicBezTo>
                    <a:cubicBezTo>
                      <a:pt x="111888" y="44450"/>
                      <a:pt x="111888" y="44450"/>
                      <a:pt x="107950" y="36606"/>
                    </a:cubicBezTo>
                    <a:cubicBezTo>
                      <a:pt x="107950" y="36606"/>
                      <a:pt x="117139" y="30069"/>
                      <a:pt x="128954" y="27454"/>
                    </a:cubicBezTo>
                    <a:cubicBezTo>
                      <a:pt x="132892" y="27454"/>
                      <a:pt x="136830" y="26147"/>
                      <a:pt x="140769" y="26147"/>
                    </a:cubicBezTo>
                    <a:cubicBezTo>
                      <a:pt x="140769" y="26147"/>
                      <a:pt x="140769" y="26147"/>
                      <a:pt x="140769" y="22225"/>
                    </a:cubicBezTo>
                    <a:cubicBezTo>
                      <a:pt x="136830" y="19610"/>
                      <a:pt x="132892" y="15688"/>
                      <a:pt x="132892" y="10459"/>
                    </a:cubicBezTo>
                    <a:cubicBezTo>
                      <a:pt x="132892" y="5229"/>
                      <a:pt x="138143" y="0"/>
                      <a:pt x="143394" y="0"/>
                    </a:cubicBezTo>
                    <a:close/>
                  </a:path>
                </a:pathLst>
              </a:custGeom>
              <a:solidFill>
                <a:schemeClr val="bg1"/>
              </a:solidFill>
              <a:ln>
                <a:noFill/>
              </a:ln>
            </p:spPr>
            <p:txBody>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nSpc>
                    <a:spcPct val="120000"/>
                  </a:lnSpc>
                  <a:defRPr/>
                </a:pPr>
                <a:endParaRPr lang="en-US">
                  <a:cs typeface="+mn-ea"/>
                  <a:sym typeface="+mn-lt"/>
                </a:endParaRPr>
              </a:p>
            </p:txBody>
          </p:sp>
          <p:sp>
            <p:nvSpPr>
              <p:cNvPr id="15" name="is1ide-文本框 19"/>
              <p:cNvSpPr txBox="1">
                <a:spLocks noChangeArrowheads="1"/>
              </p:cNvSpPr>
              <p:nvPr/>
            </p:nvSpPr>
            <p:spPr bwMode="auto">
              <a:xfrm>
                <a:off x="972954" y="4587303"/>
                <a:ext cx="1774674" cy="35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2100" b="1">
                    <a:solidFill>
                      <a:srgbClr val="004D2A"/>
                    </a:solidFill>
                    <a:latin typeface="微软雅黑" panose="020B0503020204020204" pitchFamily="34" charset="-122"/>
                    <a:ea typeface="微软雅黑" panose="020B0503020204020204" pitchFamily="34" charset="-122"/>
                  </a:rPr>
                  <a:t>治理策略</a:t>
                </a:r>
                <a:endParaRPr lang="zh-CN" altLang="en-US" sz="2100" b="1">
                  <a:solidFill>
                    <a:srgbClr val="004D2A"/>
                  </a:solidFill>
                  <a:latin typeface="微软雅黑" panose="020B0503020204020204" pitchFamily="34" charset="-122"/>
                  <a:ea typeface="微软雅黑" panose="020B0503020204020204" pitchFamily="34" charset="-122"/>
                </a:endParaRPr>
              </a:p>
            </p:txBody>
          </p:sp>
          <p:sp>
            <p:nvSpPr>
              <p:cNvPr id="16" name="is1ide-文本框 20"/>
              <p:cNvSpPr txBox="1">
                <a:spLocks noChangeArrowheads="1"/>
              </p:cNvSpPr>
              <p:nvPr/>
            </p:nvSpPr>
            <p:spPr bwMode="auto">
              <a:xfrm>
                <a:off x="2954003" y="4587303"/>
                <a:ext cx="1774674" cy="35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2100" b="1">
                    <a:solidFill>
                      <a:srgbClr val="004D2A"/>
                    </a:solidFill>
                    <a:latin typeface="微软雅黑" panose="020B0503020204020204" pitchFamily="34" charset="-122"/>
                    <a:ea typeface="微软雅黑" panose="020B0503020204020204" pitchFamily="34" charset="-122"/>
                  </a:rPr>
                  <a:t>核心手段</a:t>
                </a:r>
                <a:endParaRPr lang="zh-CN" altLang="en-US" sz="2100" b="1">
                  <a:solidFill>
                    <a:srgbClr val="004D2A"/>
                  </a:solidFill>
                  <a:latin typeface="微软雅黑" panose="020B0503020204020204" pitchFamily="34" charset="-122"/>
                  <a:ea typeface="微软雅黑" panose="020B0503020204020204" pitchFamily="34" charset="-122"/>
                </a:endParaRPr>
              </a:p>
            </p:txBody>
          </p:sp>
          <p:sp>
            <p:nvSpPr>
              <p:cNvPr id="17" name="is1ide-文本框 21"/>
              <p:cNvSpPr txBox="1">
                <a:spLocks noChangeArrowheads="1"/>
              </p:cNvSpPr>
              <p:nvPr/>
            </p:nvSpPr>
            <p:spPr bwMode="auto">
              <a:xfrm>
                <a:off x="4935051" y="4587303"/>
                <a:ext cx="1774674" cy="35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2100" b="1">
                    <a:solidFill>
                      <a:srgbClr val="004D2A"/>
                    </a:solidFill>
                    <a:latin typeface="微软雅黑" panose="020B0503020204020204" pitchFamily="34" charset="-122"/>
                    <a:ea typeface="微软雅黑" panose="020B0503020204020204" pitchFamily="34" charset="-122"/>
                  </a:rPr>
                  <a:t>原生动力</a:t>
                </a:r>
                <a:endParaRPr lang="zh-CN" altLang="en-US" sz="2100" b="1">
                  <a:solidFill>
                    <a:srgbClr val="004D2A"/>
                  </a:solidFill>
                  <a:latin typeface="微软雅黑" panose="020B0503020204020204" pitchFamily="34" charset="-122"/>
                  <a:ea typeface="微软雅黑" panose="020B0503020204020204" pitchFamily="34" charset="-122"/>
                </a:endParaRPr>
              </a:p>
            </p:txBody>
          </p:sp>
          <p:sp>
            <p:nvSpPr>
              <p:cNvPr id="18" name="is1ide-文本框 22"/>
              <p:cNvSpPr txBox="1">
                <a:spLocks noChangeArrowheads="1"/>
              </p:cNvSpPr>
              <p:nvPr/>
            </p:nvSpPr>
            <p:spPr bwMode="auto">
              <a:xfrm>
                <a:off x="6916101" y="4587303"/>
                <a:ext cx="1774674" cy="35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2100" b="1">
                    <a:solidFill>
                      <a:srgbClr val="004D2A"/>
                    </a:solidFill>
                    <a:latin typeface="微软雅黑" panose="020B0503020204020204" pitchFamily="34" charset="-122"/>
                    <a:ea typeface="微软雅黑" panose="020B0503020204020204" pitchFamily="34" charset="-122"/>
                  </a:rPr>
                  <a:t>必然选择</a:t>
                </a:r>
                <a:endParaRPr lang="zh-CN" altLang="en-US" sz="2100" b="1">
                  <a:solidFill>
                    <a:srgbClr val="004D2A"/>
                  </a:solidFill>
                  <a:latin typeface="微软雅黑" panose="020B0503020204020204" pitchFamily="34" charset="-122"/>
                  <a:ea typeface="微软雅黑" panose="020B0503020204020204" pitchFamily="34" charset="-122"/>
                </a:endParaRPr>
              </a:p>
            </p:txBody>
          </p:sp>
          <p:sp>
            <p:nvSpPr>
              <p:cNvPr id="19" name="is1ide-文本框 24"/>
              <p:cNvSpPr txBox="1">
                <a:spLocks noChangeArrowheads="1"/>
              </p:cNvSpPr>
              <p:nvPr/>
            </p:nvSpPr>
            <p:spPr bwMode="auto">
              <a:xfrm>
                <a:off x="1002190" y="4973199"/>
                <a:ext cx="1716202" cy="86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eaLnBrk="1" hangingPunct="1"/>
                <a:r>
                  <a:rPr lang="zh-CN" altLang="en-US" sz="1200" b="1">
                    <a:latin typeface="微软雅黑" panose="020B0503020204020204" pitchFamily="34" charset="-122"/>
                    <a:ea typeface="微软雅黑" panose="020B0503020204020204" pitchFamily="34" charset="-122"/>
                  </a:rPr>
                  <a:t>       在我国深化教育领域综合改革、推动高等教育供给侧改革的时代背景下，质量监测是应用型大学综合改革的治理策略。</a:t>
                </a:r>
                <a:endParaRPr lang="zh-CN" altLang="en-US" sz="1200" b="1">
                  <a:latin typeface="微软雅黑" panose="020B0503020204020204" pitchFamily="34" charset="-122"/>
                  <a:ea typeface="微软雅黑" panose="020B0503020204020204" pitchFamily="34" charset="-122"/>
                </a:endParaRPr>
              </a:p>
            </p:txBody>
          </p:sp>
          <p:sp>
            <p:nvSpPr>
              <p:cNvPr id="20" name="is1ide-文本框 25"/>
              <p:cNvSpPr txBox="1">
                <a:spLocks noChangeArrowheads="1"/>
              </p:cNvSpPr>
              <p:nvPr/>
            </p:nvSpPr>
            <p:spPr bwMode="auto">
              <a:xfrm>
                <a:off x="2990549" y="4973199"/>
                <a:ext cx="1716202" cy="86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eaLnBrk="1" hangingPunct="1"/>
                <a:r>
                  <a:rPr lang="zh-CN" altLang="en-US" sz="1200" b="1">
                    <a:latin typeface="微软雅黑" panose="020B0503020204020204" pitchFamily="34" charset="-122"/>
                    <a:ea typeface="微软雅黑" panose="020B0503020204020204" pitchFamily="34" charset="-122"/>
                  </a:rPr>
                  <a:t>       教育质量监测评估是教育综合改革成效的评估方法，测评学生满意程度是教育质量监测评估的核心手段。</a:t>
                </a:r>
                <a:endParaRPr lang="zh-CN" altLang="en-US" sz="1200" b="1">
                  <a:latin typeface="微软雅黑" panose="020B0503020204020204" pitchFamily="34" charset="-122"/>
                  <a:ea typeface="微软雅黑" panose="020B0503020204020204" pitchFamily="34" charset="-122"/>
                </a:endParaRPr>
              </a:p>
            </p:txBody>
          </p:sp>
          <p:sp>
            <p:nvSpPr>
              <p:cNvPr id="21" name="is1ide-文本框 26"/>
              <p:cNvSpPr txBox="1">
                <a:spLocks noChangeArrowheads="1"/>
              </p:cNvSpPr>
              <p:nvPr/>
            </p:nvSpPr>
            <p:spPr bwMode="auto">
              <a:xfrm>
                <a:off x="4978906" y="4973199"/>
                <a:ext cx="1716202" cy="54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eaLnBrk="1" hangingPunct="1"/>
                <a:r>
                  <a:rPr lang="zh-CN" altLang="en-US" sz="1200" b="1">
                    <a:latin typeface="微软雅黑" panose="020B0503020204020204" pitchFamily="34" charset="-122"/>
                    <a:ea typeface="微软雅黑" panose="020B0503020204020204" pitchFamily="34" charset="-122"/>
                  </a:rPr>
                  <a:t>       提高学生满意程度是大学进行综合改革的原生动力。</a:t>
                </a:r>
                <a:endParaRPr lang="zh-CN" altLang="en-US" sz="1200" b="1">
                  <a:latin typeface="微软雅黑" panose="020B0503020204020204" pitchFamily="34" charset="-122"/>
                  <a:ea typeface="微软雅黑" panose="020B0503020204020204" pitchFamily="34" charset="-122"/>
                </a:endParaRPr>
              </a:p>
            </p:txBody>
          </p:sp>
          <p:sp>
            <p:nvSpPr>
              <p:cNvPr id="22" name="íṩľíḍè-文本框 27"/>
              <p:cNvSpPr txBox="1">
                <a:spLocks noChangeArrowheads="1"/>
              </p:cNvSpPr>
              <p:nvPr/>
            </p:nvSpPr>
            <p:spPr bwMode="auto">
              <a:xfrm>
                <a:off x="6967264" y="4973199"/>
                <a:ext cx="1716202" cy="86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eaLnBrk="1" hangingPunct="1"/>
                <a:r>
                  <a:rPr lang="zh-CN" altLang="en-US" sz="1200" b="1">
                    <a:latin typeface="微软雅黑" panose="020B0503020204020204" pitchFamily="34" charset="-122"/>
                    <a:ea typeface="微软雅黑" panose="020B0503020204020204" pitchFamily="34" charset="-122"/>
                  </a:rPr>
                  <a:t>       来源于学生反馈的监测分析结果，是高等教育评估适应教育新常态开展教育质量监测评估的必然选择。</a:t>
                </a:r>
                <a:endParaRPr lang="zh-CN" altLang="en-US" sz="1200" b="1">
                  <a:latin typeface="微软雅黑" panose="020B0503020204020204" pitchFamily="34" charset="-122"/>
                  <a:ea typeface="微软雅黑" panose="020B0503020204020204" pitchFamily="34" charset="-122"/>
                </a:endParaRPr>
              </a:p>
            </p:txBody>
          </p:sp>
        </p:grpSp>
        <p:sp>
          <p:nvSpPr>
            <p:cNvPr id="5" name="íṩľíḍè-文本框 87"/>
            <p:cNvSpPr txBox="1"/>
            <p:nvPr/>
          </p:nvSpPr>
          <p:spPr bwMode="auto">
            <a:xfrm>
              <a:off x="2404399" y="1973793"/>
              <a:ext cx="4852549" cy="43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2800" b="1">
                  <a:solidFill>
                    <a:srgbClr val="C00000"/>
                  </a:solidFill>
                  <a:latin typeface="微软雅黑" panose="020B0503020204020204" pitchFamily="34" charset="-122"/>
                  <a:ea typeface="微软雅黑" panose="020B0503020204020204" pitchFamily="34" charset="-122"/>
                </a:rPr>
                <a:t>质量监测</a:t>
              </a:r>
              <a:r>
                <a:rPr lang="en-US" altLang="zh-CN" sz="2800" b="1">
                  <a:solidFill>
                    <a:srgbClr val="C00000"/>
                  </a:solidFill>
                  <a:latin typeface="微软雅黑" panose="020B0503020204020204" pitchFamily="34" charset="-122"/>
                  <a:ea typeface="微软雅黑" panose="020B0503020204020204" pitchFamily="34" charset="-122"/>
                </a:rPr>
                <a:t>——</a:t>
              </a:r>
              <a:r>
                <a:rPr lang="zh-CN" altLang="en-US" sz="2800" b="1">
                  <a:solidFill>
                    <a:srgbClr val="C00000"/>
                  </a:solidFill>
                  <a:latin typeface="微软雅黑" panose="020B0503020204020204" pitchFamily="34" charset="-122"/>
                  <a:ea typeface="微软雅黑" panose="020B0503020204020204" pitchFamily="34" charset="-122"/>
                </a:rPr>
                <a:t>导向作用</a:t>
              </a:r>
              <a:endParaRPr lang="zh-CN" altLang="en-US" sz="2800" b="1">
                <a:solidFill>
                  <a:srgbClr val="C00000"/>
                </a:solidFill>
                <a:latin typeface="微软雅黑" panose="020B0503020204020204" pitchFamily="34" charset="-122"/>
                <a:ea typeface="微软雅黑" panose="020B0503020204020204" pitchFamily="34" charset="-122"/>
              </a:endParaRPr>
            </a:p>
          </p:txBody>
        </p:sp>
      </p:grpSp>
      <p:sp>
        <p:nvSpPr>
          <p:cNvPr id="3" name="文本框 1"/>
          <p:cNvSpPr txBox="1">
            <a:spLocks noChangeArrowheads="1"/>
          </p:cNvSpPr>
          <p:nvPr/>
        </p:nvSpPr>
        <p:spPr bwMode="auto">
          <a:xfrm>
            <a:off x="2810827" y="441642"/>
            <a:ext cx="60801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en-US" altLang="zh-CN" sz="3600" b="1" noProof="1">
                <a:solidFill>
                  <a:srgbClr val="C00000"/>
                </a:solidFill>
                <a:latin typeface="微软雅黑" panose="020B0503020204020204" pitchFamily="34" charset="-122"/>
                <a:ea typeface="微软雅黑" panose="020B0503020204020204" pitchFamily="34" charset="-122"/>
              </a:rPr>
              <a:t>CCSSS:ZHBIT</a:t>
            </a:r>
            <a:r>
              <a:rPr lang="zh-CN" altLang="en-US" sz="3600" b="1" noProof="1">
                <a:solidFill>
                  <a:srgbClr val="004D2A"/>
                </a:solidFill>
                <a:latin typeface="微软雅黑" panose="020B0503020204020204" pitchFamily="34" charset="-122"/>
                <a:ea typeface="微软雅黑" panose="020B0503020204020204" pitchFamily="34" charset="-122"/>
              </a:rPr>
              <a:t>开展质量监测</a:t>
            </a:r>
            <a:endParaRPr lang="zh-CN" altLang="en-US" sz="3600" b="1" noProof="1">
              <a:solidFill>
                <a:srgbClr val="004D2A"/>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242536" y="440372"/>
            <a:ext cx="3337560" cy="136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a:lnSpc>
                <a:spcPct val="150000"/>
              </a:lnSpc>
            </a:pPr>
            <a:r>
              <a:rPr lang="zh-CN" altLang="en-US" sz="2800" b="1">
                <a:solidFill>
                  <a:srgbClr val="004F2B"/>
                </a:solidFill>
                <a:latin typeface="微软雅黑" panose="020B0503020204020204" pitchFamily="34" charset="-122"/>
                <a:ea typeface="微软雅黑" panose="020B0503020204020204" pitchFamily="34" charset="-122"/>
              </a:rPr>
              <a:t>应用型大学综合改革</a:t>
            </a:r>
            <a:endParaRPr lang="en-US" altLang="zh-CN" sz="2800" b="1">
              <a:solidFill>
                <a:srgbClr val="004F2B"/>
              </a:solidFill>
              <a:latin typeface="微软雅黑" panose="020B0503020204020204" pitchFamily="34" charset="-122"/>
              <a:ea typeface="微软雅黑" panose="020B0503020204020204" pitchFamily="34" charset="-122"/>
            </a:endParaRPr>
          </a:p>
          <a:p>
            <a:pPr algn="ctr">
              <a:lnSpc>
                <a:spcPct val="150000"/>
              </a:lnSpc>
            </a:pPr>
            <a:r>
              <a:rPr lang="en-US" altLang="zh-CN" sz="2800" b="1">
                <a:solidFill>
                  <a:srgbClr val="C00000"/>
                </a:solidFill>
                <a:latin typeface="Times New Roman" panose="02020603050405020304" pitchFamily="18" charset="0"/>
                <a:ea typeface="微软雅黑" panose="020B0503020204020204" pitchFamily="34" charset="-122"/>
              </a:rPr>
              <a:t>6</a:t>
            </a:r>
            <a:r>
              <a:rPr lang="zh-CN" altLang="en-US" sz="2800" b="1">
                <a:solidFill>
                  <a:srgbClr val="C00000"/>
                </a:solidFill>
                <a:latin typeface="微软雅黑" panose="020B0503020204020204" pitchFamily="34" charset="-122"/>
                <a:ea typeface="微软雅黑" panose="020B0503020204020204" pitchFamily="34" charset="-122"/>
              </a:rPr>
              <a:t>项治理策略</a:t>
            </a:r>
            <a:endParaRPr lang="zh-CN" altLang="en-US" sz="2800" b="1">
              <a:solidFill>
                <a:srgbClr val="C0000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716280" y="2355850"/>
            <a:ext cx="3805555" cy="2759075"/>
            <a:chOff x="3154" y="4807"/>
            <a:chExt cx="3610" cy="2617"/>
          </a:xfrm>
        </p:grpSpPr>
        <p:sp>
          <p:nvSpPr>
            <p:cNvPr id="3" name="íṩľíḍè-Diamond 24"/>
            <p:cNvSpPr/>
            <p:nvPr/>
          </p:nvSpPr>
          <p:spPr>
            <a:xfrm>
              <a:off x="4424" y="6340"/>
              <a:ext cx="1020" cy="1085"/>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r>
                <a:rPr lang="zh-CN" altLang="en-US" b="1" dirty="0">
                  <a:solidFill>
                    <a:schemeClr val="bg1"/>
                  </a:solidFill>
                  <a:latin typeface="黑体" panose="02010609060101010101" charset="-122"/>
                  <a:ea typeface="黑体" panose="02010609060101010101" charset="-122"/>
                </a:rPr>
                <a:t>革新</a:t>
              </a:r>
              <a:endParaRPr lang="zh-CN" altLang="en-US" b="1" dirty="0">
                <a:solidFill>
                  <a:schemeClr val="bg1"/>
                </a:solidFill>
                <a:latin typeface="黑体" panose="02010609060101010101" charset="-122"/>
                <a:ea typeface="黑体" panose="02010609060101010101" charset="-122"/>
              </a:endParaRPr>
            </a:p>
          </p:txBody>
        </p:sp>
        <p:sp>
          <p:nvSpPr>
            <p:cNvPr id="4" name="íṩľíḍè-Diamond 26"/>
            <p:cNvSpPr/>
            <p:nvPr/>
          </p:nvSpPr>
          <p:spPr>
            <a:xfrm>
              <a:off x="3154" y="6275"/>
              <a:ext cx="1022" cy="1085"/>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r>
                <a:rPr lang="zh-CN" altLang="en-US" b="1" dirty="0">
                  <a:solidFill>
                    <a:schemeClr val="bg1"/>
                  </a:solidFill>
                  <a:latin typeface="黑体" panose="02010609060101010101" charset="-122"/>
                  <a:ea typeface="黑体" panose="02010609060101010101" charset="-122"/>
                </a:rPr>
                <a:t>权变</a:t>
              </a:r>
              <a:endParaRPr lang="zh-CN" altLang="en-US" b="1" dirty="0">
                <a:solidFill>
                  <a:schemeClr val="bg1"/>
                </a:solidFill>
                <a:latin typeface="黑体" panose="02010609060101010101" charset="-122"/>
                <a:ea typeface="黑体" panose="02010609060101010101" charset="-122"/>
              </a:endParaRPr>
            </a:p>
          </p:txBody>
        </p:sp>
        <p:sp>
          <p:nvSpPr>
            <p:cNvPr id="5" name="íṩľíḍè-Diamond 28"/>
            <p:cNvSpPr/>
            <p:nvPr/>
          </p:nvSpPr>
          <p:spPr>
            <a:xfrm>
              <a:off x="5706" y="4807"/>
              <a:ext cx="1020" cy="108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r>
                <a:rPr lang="zh-CN" altLang="en-US" b="1" dirty="0">
                  <a:solidFill>
                    <a:schemeClr val="bg1"/>
                  </a:solidFill>
                  <a:latin typeface="黑体" panose="02010609060101010101" charset="-122"/>
                  <a:ea typeface="黑体" panose="02010609060101010101" charset="-122"/>
                </a:rPr>
                <a:t>互动</a:t>
              </a:r>
              <a:endParaRPr lang="zh-CN" altLang="en-US" b="1" dirty="0">
                <a:solidFill>
                  <a:schemeClr val="bg1"/>
                </a:solidFill>
                <a:latin typeface="黑体" panose="02010609060101010101" charset="-122"/>
                <a:ea typeface="黑体" panose="02010609060101010101" charset="-122"/>
              </a:endParaRPr>
            </a:p>
          </p:txBody>
        </p:sp>
        <p:sp>
          <p:nvSpPr>
            <p:cNvPr id="6" name="íṩľíḍè-Diamond 30"/>
            <p:cNvSpPr/>
            <p:nvPr/>
          </p:nvSpPr>
          <p:spPr>
            <a:xfrm>
              <a:off x="4424" y="4807"/>
              <a:ext cx="1020" cy="108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r>
                <a:rPr lang="zh-CN" altLang="en-US" b="1" dirty="0">
                  <a:solidFill>
                    <a:schemeClr val="bg1"/>
                  </a:solidFill>
                  <a:latin typeface="黑体" panose="02010609060101010101" charset="-122"/>
                  <a:ea typeface="黑体" panose="02010609060101010101" charset="-122"/>
                </a:rPr>
                <a:t>灵活</a:t>
              </a:r>
              <a:endParaRPr lang="zh-CN" altLang="en-US" b="1" dirty="0">
                <a:solidFill>
                  <a:schemeClr val="bg1"/>
                </a:solidFill>
                <a:latin typeface="黑体" panose="02010609060101010101" charset="-122"/>
                <a:ea typeface="黑体" panose="02010609060101010101" charset="-122"/>
              </a:endParaRPr>
            </a:p>
          </p:txBody>
        </p:sp>
        <p:sp>
          <p:nvSpPr>
            <p:cNvPr id="7" name="íṩľíḍè-Diamond 32"/>
            <p:cNvSpPr/>
            <p:nvPr/>
          </p:nvSpPr>
          <p:spPr>
            <a:xfrm>
              <a:off x="3154" y="4807"/>
              <a:ext cx="1022" cy="108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r>
                <a:rPr lang="zh-CN" altLang="en-US" b="1" dirty="0">
                  <a:solidFill>
                    <a:schemeClr val="bg1"/>
                  </a:solidFill>
                  <a:latin typeface="黑体" panose="02010609060101010101" charset="-122"/>
                  <a:ea typeface="黑体" panose="02010609060101010101" charset="-122"/>
                </a:rPr>
                <a:t>弹性</a:t>
              </a:r>
              <a:endParaRPr lang="zh-CN" altLang="en-US" b="1" dirty="0">
                <a:solidFill>
                  <a:schemeClr val="bg1"/>
                </a:solidFill>
                <a:latin typeface="黑体" panose="02010609060101010101" charset="-122"/>
                <a:ea typeface="黑体" panose="02010609060101010101" charset="-122"/>
              </a:endParaRPr>
            </a:p>
          </p:txBody>
        </p:sp>
        <p:sp>
          <p:nvSpPr>
            <p:cNvPr id="8" name="íṩľíḍè-Diamond 28"/>
            <p:cNvSpPr/>
            <p:nvPr/>
          </p:nvSpPr>
          <p:spPr>
            <a:xfrm>
              <a:off x="5744" y="6277"/>
              <a:ext cx="1020" cy="1085"/>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r>
                <a:rPr lang="zh-CN" altLang="en-US" b="1" dirty="0">
                  <a:solidFill>
                    <a:schemeClr val="bg1"/>
                  </a:solidFill>
                  <a:latin typeface="黑体" panose="02010609060101010101" charset="-122"/>
                  <a:ea typeface="黑体" panose="02010609060101010101" charset="-122"/>
                </a:rPr>
                <a:t>授权</a:t>
              </a:r>
              <a:endParaRPr lang="zh-CN" altLang="en-US" b="1" dirty="0">
                <a:solidFill>
                  <a:schemeClr val="bg1"/>
                </a:solidFill>
                <a:latin typeface="黑体" panose="02010609060101010101" charset="-122"/>
                <a:ea typeface="黑体" panose="02010609060101010101" charset="-122"/>
              </a:endParaRPr>
            </a:p>
          </p:txBody>
        </p:sp>
      </p:grpSp>
      <p:grpSp>
        <p:nvGrpSpPr>
          <p:cNvPr id="9" name="0e291731-89f1-41aa-9628-932b817332ab"/>
          <p:cNvGrpSpPr>
            <a:grpSpLocks noChangeAspect="1"/>
          </p:cNvGrpSpPr>
          <p:nvPr/>
        </p:nvGrpSpPr>
        <p:grpSpPr bwMode="auto">
          <a:xfrm>
            <a:off x="5257800" y="2034540"/>
            <a:ext cx="6320790" cy="3171825"/>
            <a:chOff x="1" y="838027"/>
            <a:chExt cx="11907098" cy="4938382"/>
          </a:xfrm>
        </p:grpSpPr>
        <p:sp>
          <p:nvSpPr>
            <p:cNvPr id="11" name="íṡľíḍè-Freeform: Shape 16"/>
            <p:cNvSpPr/>
            <p:nvPr/>
          </p:nvSpPr>
          <p:spPr>
            <a:xfrm>
              <a:off x="3491907" y="1080954"/>
              <a:ext cx="3694962" cy="1437588"/>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p>
          </p:txBody>
        </p:sp>
        <p:sp>
          <p:nvSpPr>
            <p:cNvPr id="12" name="íṡľíḍè-Freeform: Shape 22"/>
            <p:cNvSpPr/>
            <p:nvPr/>
          </p:nvSpPr>
          <p:spPr>
            <a:xfrm flipH="1">
              <a:off x="5006508" y="2165801"/>
              <a:ext cx="3694962" cy="1437588"/>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p>
          </p:txBody>
        </p:sp>
        <p:sp>
          <p:nvSpPr>
            <p:cNvPr id="13" name="íṡľíḍè-Freeform: Shape 21"/>
            <p:cNvSpPr/>
            <p:nvPr/>
          </p:nvSpPr>
          <p:spPr>
            <a:xfrm>
              <a:off x="3491907" y="3253974"/>
              <a:ext cx="3694962" cy="1437588"/>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p>
          </p:txBody>
        </p:sp>
        <p:sp>
          <p:nvSpPr>
            <p:cNvPr id="14" name="íṡľíḍè-Freeform: Shape 23"/>
            <p:cNvSpPr/>
            <p:nvPr/>
          </p:nvSpPr>
          <p:spPr>
            <a:xfrm flipH="1">
              <a:off x="5006508" y="4338821"/>
              <a:ext cx="3694962" cy="1437588"/>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p>
          </p:txBody>
        </p:sp>
        <p:sp>
          <p:nvSpPr>
            <p:cNvPr id="15" name="íṡľíḍè-Rectangle 26"/>
            <p:cNvSpPr/>
            <p:nvPr/>
          </p:nvSpPr>
          <p:spPr>
            <a:xfrm>
              <a:off x="1" y="5423667"/>
              <a:ext cx="5465880" cy="352742"/>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p>
          </p:txBody>
        </p:sp>
        <p:sp>
          <p:nvSpPr>
            <p:cNvPr id="16" name="íṡľíḍè-Rectangle 27"/>
            <p:cNvSpPr/>
            <p:nvPr/>
          </p:nvSpPr>
          <p:spPr>
            <a:xfrm>
              <a:off x="7113635" y="1080954"/>
              <a:ext cx="3075806" cy="352742"/>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p>
          </p:txBody>
        </p:sp>
        <p:sp>
          <p:nvSpPr>
            <p:cNvPr id="17" name="íṡľíḍè-Isosceles Triangle 25"/>
            <p:cNvSpPr/>
            <p:nvPr/>
          </p:nvSpPr>
          <p:spPr>
            <a:xfrm rot="5400000">
              <a:off x="9768480" y="1045939"/>
              <a:ext cx="838593" cy="462701"/>
            </a:xfrm>
            <a:prstGeom prst="triangl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p>
          </p:txBody>
        </p:sp>
        <p:sp>
          <p:nvSpPr>
            <p:cNvPr id="18" name="íṡľíḍè-Isosceles Triangle 28"/>
            <p:cNvSpPr/>
            <p:nvPr/>
          </p:nvSpPr>
          <p:spPr>
            <a:xfrm rot="5400000" flipH="1" flipV="1">
              <a:off x="4585548" y="2130784"/>
              <a:ext cx="838593" cy="462703"/>
            </a:xfrm>
            <a:prstGeom prst="triangl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p>
          </p:txBody>
        </p:sp>
        <p:sp>
          <p:nvSpPr>
            <p:cNvPr id="19" name="íṡľíḍè-Isosceles Triangle 29"/>
            <p:cNvSpPr/>
            <p:nvPr/>
          </p:nvSpPr>
          <p:spPr>
            <a:xfrm rot="5400000">
              <a:off x="6925689" y="3198995"/>
              <a:ext cx="838593" cy="462701"/>
            </a:xfrm>
            <a:prstGeom prst="triangl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p>
          </p:txBody>
        </p:sp>
        <p:sp>
          <p:nvSpPr>
            <p:cNvPr id="20" name="íṡľíḍè-Isosceles Triangle 30"/>
            <p:cNvSpPr/>
            <p:nvPr/>
          </p:nvSpPr>
          <p:spPr>
            <a:xfrm rot="5400000" flipH="1" flipV="1">
              <a:off x="4585548" y="4283840"/>
              <a:ext cx="838593" cy="462703"/>
            </a:xfrm>
            <a:prstGeom prst="triangl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p>
          </p:txBody>
        </p:sp>
        <p:grpSp>
          <p:nvGrpSpPr>
            <p:cNvPr id="21" name="Group 13"/>
            <p:cNvGrpSpPr/>
            <p:nvPr/>
          </p:nvGrpSpPr>
          <p:grpSpPr bwMode="auto">
            <a:xfrm>
              <a:off x="454631" y="1038693"/>
              <a:ext cx="2859094" cy="1497102"/>
              <a:chOff x="1117038" y="3099048"/>
              <a:chExt cx="2859094" cy="1497102"/>
            </a:xfrm>
          </p:grpSpPr>
          <p:sp>
            <p:nvSpPr>
              <p:cNvPr id="35" name="íṡľíḍè-TextBox 14"/>
              <p:cNvSpPr txBox="1">
                <a:spLocks noChangeArrowheads="1"/>
              </p:cNvSpPr>
              <p:nvPr/>
            </p:nvSpPr>
            <p:spPr bwMode="auto">
              <a:xfrm>
                <a:off x="1117038" y="3737823"/>
                <a:ext cx="2859094" cy="85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lnSpc>
                    <a:spcPct val="120000"/>
                  </a:lnSpc>
                </a:pPr>
                <a:r>
                  <a:rPr lang="zh-CN" altLang="en-US" sz="1200" b="1">
                    <a:latin typeface="微软雅黑" panose="020B0503020204020204" pitchFamily="34" charset="-122"/>
                    <a:ea typeface="微软雅黑" panose="020B0503020204020204" pitchFamily="34" charset="-122"/>
                  </a:rPr>
                  <a:t>发挥体制机制优势</a:t>
                </a:r>
                <a:endParaRPr lang="zh-CN" altLang="en-US" sz="1200" b="1">
                  <a:latin typeface="微软雅黑" panose="020B0503020204020204" pitchFamily="34" charset="-122"/>
                  <a:ea typeface="微软雅黑" panose="020B0503020204020204" pitchFamily="34" charset="-122"/>
                </a:endParaRPr>
              </a:p>
            </p:txBody>
          </p:sp>
          <p:sp>
            <p:nvSpPr>
              <p:cNvPr id="36" name="íṡľíḍè-Rectangle 15"/>
              <p:cNvSpPr>
                <a:spLocks noChangeArrowheads="1"/>
              </p:cNvSpPr>
              <p:nvPr/>
            </p:nvSpPr>
            <p:spPr bwMode="auto">
              <a:xfrm>
                <a:off x="1262336" y="3099048"/>
                <a:ext cx="2457330" cy="4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a:r>
                  <a:rPr lang="zh-CN" altLang="en-US" sz="1600" b="1">
                    <a:solidFill>
                      <a:srgbClr val="0070C0"/>
                    </a:solidFill>
                    <a:latin typeface="微软雅黑" panose="020B0503020204020204" pitchFamily="34" charset="-122"/>
                    <a:ea typeface="微软雅黑" panose="020B0503020204020204" pitchFamily="34" charset="-122"/>
                  </a:rPr>
                  <a:t>发挥优势</a:t>
                </a:r>
                <a:endParaRPr lang="zh-CN" altLang="en-US" sz="1600" b="1">
                  <a:solidFill>
                    <a:srgbClr val="0070C0"/>
                  </a:solidFill>
                  <a:latin typeface="微软雅黑" panose="020B0503020204020204" pitchFamily="34" charset="-122"/>
                  <a:ea typeface="微软雅黑" panose="020B0503020204020204" pitchFamily="34" charset="-122"/>
                </a:endParaRPr>
              </a:p>
            </p:txBody>
          </p:sp>
        </p:grpSp>
        <p:grpSp>
          <p:nvGrpSpPr>
            <p:cNvPr id="22" name="Group 17"/>
            <p:cNvGrpSpPr/>
            <p:nvPr/>
          </p:nvGrpSpPr>
          <p:grpSpPr bwMode="auto">
            <a:xfrm>
              <a:off x="8785784" y="2180777"/>
              <a:ext cx="2916764" cy="1288316"/>
              <a:chOff x="8147949" y="2711693"/>
              <a:chExt cx="2916764" cy="1288316"/>
            </a:xfrm>
          </p:grpSpPr>
          <p:sp>
            <p:nvSpPr>
              <p:cNvPr id="33" name="íṡľíḍè-TextBox 18"/>
              <p:cNvSpPr txBox="1">
                <a:spLocks noChangeArrowheads="1"/>
              </p:cNvSpPr>
              <p:nvPr/>
            </p:nvSpPr>
            <p:spPr bwMode="auto">
              <a:xfrm>
                <a:off x="8147949" y="3273266"/>
                <a:ext cx="2916764" cy="72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lnSpc>
                    <a:spcPct val="120000"/>
                  </a:lnSpc>
                </a:pPr>
                <a:r>
                  <a:rPr lang="zh-CN" altLang="en-US" sz="1200" b="1">
                    <a:latin typeface="微软雅黑" panose="020B0503020204020204" pitchFamily="34" charset="-122"/>
                    <a:ea typeface="微软雅黑" panose="020B0503020204020204" pitchFamily="34" charset="-122"/>
                  </a:rPr>
                  <a:t>开展质量监测评估</a:t>
                </a:r>
                <a:endParaRPr lang="zh-CN" altLang="en-US" sz="1200" b="1">
                  <a:latin typeface="微软雅黑" panose="020B0503020204020204" pitchFamily="34" charset="-122"/>
                  <a:ea typeface="微软雅黑" panose="020B0503020204020204" pitchFamily="34" charset="-122"/>
                </a:endParaRPr>
              </a:p>
            </p:txBody>
          </p:sp>
          <p:sp>
            <p:nvSpPr>
              <p:cNvPr id="34" name="íṡľíḍè-Rectangle 19"/>
              <p:cNvSpPr>
                <a:spLocks noChangeArrowheads="1"/>
              </p:cNvSpPr>
              <p:nvPr/>
            </p:nvSpPr>
            <p:spPr bwMode="auto">
              <a:xfrm>
                <a:off x="8244180" y="2711693"/>
                <a:ext cx="2457329" cy="56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a:r>
                  <a:rPr lang="zh-CN" altLang="en-US" sz="1600" b="1">
                    <a:solidFill>
                      <a:schemeClr val="accent2"/>
                    </a:solidFill>
                    <a:latin typeface="微软雅黑" panose="020B0503020204020204" pitchFamily="34" charset="-122"/>
                    <a:ea typeface="微软雅黑" panose="020B0503020204020204" pitchFamily="34" charset="-122"/>
                  </a:rPr>
                  <a:t>监测评估</a:t>
                </a:r>
                <a:endParaRPr lang="zh-CN" altLang="en-US" sz="1600" b="1">
                  <a:solidFill>
                    <a:schemeClr val="accent2"/>
                  </a:solidFill>
                  <a:latin typeface="微软雅黑" panose="020B0503020204020204" pitchFamily="34" charset="-122"/>
                  <a:ea typeface="微软雅黑" panose="020B0503020204020204" pitchFamily="34" charset="-122"/>
                </a:endParaRPr>
              </a:p>
            </p:txBody>
          </p:sp>
        </p:grpSp>
        <p:grpSp>
          <p:nvGrpSpPr>
            <p:cNvPr id="23" name="Group 20"/>
            <p:cNvGrpSpPr/>
            <p:nvPr/>
          </p:nvGrpSpPr>
          <p:grpSpPr bwMode="auto">
            <a:xfrm>
              <a:off x="282951" y="3330513"/>
              <a:ext cx="3029223" cy="1361049"/>
              <a:chOff x="945358" y="3236025"/>
              <a:chExt cx="3029223" cy="1361049"/>
            </a:xfrm>
          </p:grpSpPr>
          <p:sp>
            <p:nvSpPr>
              <p:cNvPr id="31" name="íṡľíḍè-TextBox 24"/>
              <p:cNvSpPr txBox="1">
                <a:spLocks noChangeArrowheads="1"/>
              </p:cNvSpPr>
              <p:nvPr/>
            </p:nvSpPr>
            <p:spPr bwMode="auto">
              <a:xfrm>
                <a:off x="945358" y="3738514"/>
                <a:ext cx="3029223" cy="85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lnSpc>
                    <a:spcPct val="120000"/>
                  </a:lnSpc>
                </a:pPr>
                <a:r>
                  <a:rPr lang="zh-CN" altLang="en-US" sz="1200" b="1">
                    <a:latin typeface="微软雅黑" panose="020B0503020204020204" pitchFamily="34" charset="-122"/>
                    <a:ea typeface="微软雅黑" panose="020B0503020204020204" pitchFamily="34" charset="-122"/>
                  </a:rPr>
                  <a:t>加快推进综合改革</a:t>
                </a:r>
                <a:endParaRPr lang="zh-CN" altLang="en-US" sz="1200" b="1">
                  <a:latin typeface="微软雅黑" panose="020B0503020204020204" pitchFamily="34" charset="-122"/>
                  <a:ea typeface="微软雅黑" panose="020B0503020204020204" pitchFamily="34" charset="-122"/>
                </a:endParaRPr>
              </a:p>
            </p:txBody>
          </p:sp>
          <p:sp>
            <p:nvSpPr>
              <p:cNvPr id="32" name="íṡľíḍè-Rectangle 33"/>
              <p:cNvSpPr/>
              <p:nvPr/>
            </p:nvSpPr>
            <p:spPr>
              <a:xfrm>
                <a:off x="1231632" y="3236025"/>
                <a:ext cx="2456651" cy="519129"/>
              </a:xfrm>
              <a:prstGeom prst="rect">
                <a:avLst/>
              </a:prstGeom>
            </p:spPr>
            <p:txBody>
              <a:bodyPr wrap="none" lIns="72000" tIns="0" rIns="72000" bIns="0">
                <a:norm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defTabSz="685800">
                  <a:defRPr/>
                </a:pPr>
                <a:r>
                  <a:rPr lang="zh-CN" altLang="en-US" sz="1600" b="1" dirty="0">
                    <a:solidFill>
                      <a:schemeClr val="accent4"/>
                    </a:solidFill>
                    <a:latin typeface="微软雅黑" panose="020B0503020204020204" pitchFamily="34" charset="-122"/>
                    <a:ea typeface="微软雅黑" panose="020B0503020204020204" pitchFamily="34" charset="-122"/>
                  </a:rPr>
                  <a:t>推进改革</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grpSp>
        <p:grpSp>
          <p:nvGrpSpPr>
            <p:cNvPr id="24" name="Group 34"/>
            <p:cNvGrpSpPr/>
            <p:nvPr/>
          </p:nvGrpSpPr>
          <p:grpSpPr bwMode="auto">
            <a:xfrm>
              <a:off x="8759896" y="4475260"/>
              <a:ext cx="3147203" cy="1283661"/>
              <a:chOff x="8122061" y="2851333"/>
              <a:chExt cx="3147203" cy="1283661"/>
            </a:xfrm>
          </p:grpSpPr>
          <p:sp>
            <p:nvSpPr>
              <p:cNvPr id="29" name="íṡľíḍè-TextBox 35"/>
              <p:cNvSpPr txBox="1">
                <a:spLocks noChangeArrowheads="1"/>
              </p:cNvSpPr>
              <p:nvPr/>
            </p:nvSpPr>
            <p:spPr bwMode="auto">
              <a:xfrm>
                <a:off x="8122061" y="3325119"/>
                <a:ext cx="3147203" cy="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eaLnBrk="1" hangingPunct="1"/>
                <a:r>
                  <a:rPr lang="zh-CN" altLang="en-US" sz="1200" b="1">
                    <a:latin typeface="微软雅黑" panose="020B0503020204020204" pitchFamily="34" charset="-122"/>
                    <a:ea typeface="微软雅黑" panose="020B0503020204020204" pitchFamily="34" charset="-122"/>
                  </a:rPr>
                  <a:t>反思诊断学校发展</a:t>
                </a:r>
                <a:endParaRPr lang="zh-CN" altLang="en-US" sz="1200" b="1">
                  <a:latin typeface="微软雅黑" panose="020B0503020204020204" pitchFamily="34" charset="-122"/>
                  <a:ea typeface="微软雅黑" panose="020B0503020204020204" pitchFamily="34" charset="-122"/>
                </a:endParaRPr>
              </a:p>
            </p:txBody>
          </p:sp>
          <p:sp>
            <p:nvSpPr>
              <p:cNvPr id="30" name="íṡľíḍè-Rectangle 36"/>
              <p:cNvSpPr/>
              <p:nvPr/>
            </p:nvSpPr>
            <p:spPr>
              <a:xfrm>
                <a:off x="8516350" y="2851333"/>
                <a:ext cx="2453323" cy="569044"/>
              </a:xfrm>
              <a:prstGeom prst="rect">
                <a:avLst/>
              </a:prstGeom>
            </p:spPr>
            <p:txBody>
              <a:bodyPr wrap="none" lIns="72000" tIns="0" rIns="72000" bIns="0"/>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defTabSz="685800">
                  <a:defRPr/>
                </a:pPr>
                <a:r>
                  <a:rPr lang="zh-CN" altLang="en-US" sz="1600" b="1" dirty="0">
                    <a:solidFill>
                      <a:schemeClr val="accent6"/>
                    </a:solidFill>
                    <a:latin typeface="微软雅黑" panose="020B0503020204020204" pitchFamily="34" charset="-122"/>
                    <a:ea typeface="微软雅黑" panose="020B0503020204020204" pitchFamily="34" charset="-122"/>
                  </a:rPr>
                  <a:t>反思诊断</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grpSp>
        <p:grpSp>
          <p:nvGrpSpPr>
            <p:cNvPr id="25" name="Group 1"/>
            <p:cNvGrpSpPr/>
            <p:nvPr/>
          </p:nvGrpSpPr>
          <p:grpSpPr bwMode="auto">
            <a:xfrm>
              <a:off x="7965807" y="838027"/>
              <a:ext cx="838856" cy="838594"/>
              <a:chOff x="7965807" y="838027"/>
              <a:chExt cx="838856" cy="838594"/>
            </a:xfrm>
          </p:grpSpPr>
          <p:sp>
            <p:nvSpPr>
              <p:cNvPr id="26" name="íṡľíḍè-Oval 31"/>
              <p:cNvSpPr/>
              <p:nvPr/>
            </p:nvSpPr>
            <p:spPr>
              <a:xfrm>
                <a:off x="7965807" y="838027"/>
                <a:ext cx="838856" cy="838594"/>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p>
            </p:txBody>
          </p:sp>
          <p:sp>
            <p:nvSpPr>
              <p:cNvPr id="27" name="íṡľíḍè-Oval 32"/>
              <p:cNvSpPr/>
              <p:nvPr/>
            </p:nvSpPr>
            <p:spPr>
              <a:xfrm>
                <a:off x="8068999" y="941188"/>
                <a:ext cx="632471" cy="632273"/>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lt1"/>
                    </a:solidFill>
                    <a:latin typeface="+mn-lt"/>
                    <a:ea typeface="+mn-ea"/>
                    <a:cs typeface="+mn-cs"/>
                  </a:defRPr>
                </a:lvl5pPr>
                <a:lvl6pPr marL="2286000" algn="l" defTabSz="914400" rtl="0" eaLnBrk="1" latinLnBrk="0" hangingPunct="1">
                  <a:defRPr sz="1300" kern="1200">
                    <a:solidFill>
                      <a:schemeClr val="lt1"/>
                    </a:solidFill>
                    <a:latin typeface="+mn-lt"/>
                    <a:ea typeface="+mn-ea"/>
                    <a:cs typeface="+mn-cs"/>
                  </a:defRPr>
                </a:lvl6pPr>
                <a:lvl7pPr marL="2743200" algn="l" defTabSz="914400" rtl="0" eaLnBrk="1" latinLnBrk="0" hangingPunct="1">
                  <a:defRPr sz="1300" kern="1200">
                    <a:solidFill>
                      <a:schemeClr val="lt1"/>
                    </a:solidFill>
                    <a:latin typeface="+mn-lt"/>
                    <a:ea typeface="+mn-ea"/>
                    <a:cs typeface="+mn-cs"/>
                  </a:defRPr>
                </a:lvl7pPr>
                <a:lvl8pPr marL="3200400" algn="l" defTabSz="914400" rtl="0" eaLnBrk="1" latinLnBrk="0" hangingPunct="1">
                  <a:defRPr sz="1300" kern="1200">
                    <a:solidFill>
                      <a:schemeClr val="lt1"/>
                    </a:solidFill>
                    <a:latin typeface="+mn-lt"/>
                    <a:ea typeface="+mn-ea"/>
                    <a:cs typeface="+mn-cs"/>
                  </a:defRPr>
                </a:lvl8pPr>
                <a:lvl9pPr marL="3657600" algn="l" defTabSz="914400" rtl="0" eaLnBrk="1" latinLnBrk="0" hangingPunct="1">
                  <a:defRPr sz="1300" kern="1200">
                    <a:solidFill>
                      <a:schemeClr val="lt1"/>
                    </a:solidFill>
                    <a:latin typeface="+mn-lt"/>
                    <a:ea typeface="+mn-ea"/>
                    <a:cs typeface="+mn-cs"/>
                  </a:defRPr>
                </a:lvl9pPr>
              </a:lstStyle>
              <a:p>
                <a:pPr algn="ctr">
                  <a:defRPr/>
                </a:pPr>
              </a:p>
            </p:txBody>
          </p:sp>
          <p:sp>
            <p:nvSpPr>
              <p:cNvPr id="28" name="íṡľíḍè-Freeform: Shape 37"/>
              <p:cNvSpPr/>
              <p:nvPr/>
            </p:nvSpPr>
            <p:spPr bwMode="auto">
              <a:xfrm>
                <a:off x="8185673" y="1081592"/>
                <a:ext cx="427937" cy="351729"/>
              </a:xfrm>
              <a:custGeom>
                <a:avLst/>
                <a:gdLst>
                  <a:gd name="T0" fmla="*/ 2147483647 w 293"/>
                  <a:gd name="T1" fmla="*/ 2147483647 h 238"/>
                  <a:gd name="T2" fmla="*/ 2147483647 w 293"/>
                  <a:gd name="T3" fmla="*/ 2147483647 h 238"/>
                  <a:gd name="T4" fmla="*/ 2147483647 w 293"/>
                  <a:gd name="T5" fmla="*/ 2147483647 h 238"/>
                  <a:gd name="T6" fmla="*/ 2147483647 w 293"/>
                  <a:gd name="T7" fmla="*/ 2147483647 h 238"/>
                  <a:gd name="T8" fmla="*/ 2147483647 w 293"/>
                  <a:gd name="T9" fmla="*/ 2147483647 h 238"/>
                  <a:gd name="T10" fmla="*/ 2147483647 w 293"/>
                  <a:gd name="T11" fmla="*/ 2147483647 h 238"/>
                  <a:gd name="T12" fmla="*/ 2147483647 w 293"/>
                  <a:gd name="T13" fmla="*/ 2147483647 h 238"/>
                  <a:gd name="T14" fmla="*/ 2147483647 w 293"/>
                  <a:gd name="T15" fmla="*/ 0 h 238"/>
                  <a:gd name="T16" fmla="*/ 2147483647 w 293"/>
                  <a:gd name="T17" fmla="*/ 2147483647 h 238"/>
                  <a:gd name="T18" fmla="*/ 2147483647 w 293"/>
                  <a:gd name="T19" fmla="*/ 2147483647 h 238"/>
                  <a:gd name="T20" fmla="*/ 2147483647 w 293"/>
                  <a:gd name="T21" fmla="*/ 2147483647 h 238"/>
                  <a:gd name="T22" fmla="*/ 2147483647 w 293"/>
                  <a:gd name="T23" fmla="*/ 2147483647 h 238"/>
                  <a:gd name="T24" fmla="*/ 2147483647 w 293"/>
                  <a:gd name="T25" fmla="*/ 2147483647 h 238"/>
                  <a:gd name="T26" fmla="*/ 2147483647 w 293"/>
                  <a:gd name="T27" fmla="*/ 2147483647 h 238"/>
                  <a:gd name="T28" fmla="*/ 2147483647 w 293"/>
                  <a:gd name="T29" fmla="*/ 2147483647 h 238"/>
                  <a:gd name="T30" fmla="*/ 2147483647 w 293"/>
                  <a:gd name="T31" fmla="*/ 2147483647 h 238"/>
                  <a:gd name="T32" fmla="*/ 2147483647 w 293"/>
                  <a:gd name="T33" fmla="*/ 2147483647 h 238"/>
                  <a:gd name="T34" fmla="*/ 2147483647 w 293"/>
                  <a:gd name="T35" fmla="*/ 2147483647 h 238"/>
                  <a:gd name="T36" fmla="*/ 2147483647 w 293"/>
                  <a:gd name="T37" fmla="*/ 2147483647 h 238"/>
                  <a:gd name="T38" fmla="*/ 2147483647 w 293"/>
                  <a:gd name="T39" fmla="*/ 2147483647 h 238"/>
                  <a:gd name="T40" fmla="*/ 2147483647 w 293"/>
                  <a:gd name="T41" fmla="*/ 2147483647 h 238"/>
                  <a:gd name="T42" fmla="*/ 2147483647 w 293"/>
                  <a:gd name="T43" fmla="*/ 2147483647 h 238"/>
                  <a:gd name="T44" fmla="*/ 2147483647 w 293"/>
                  <a:gd name="T45" fmla="*/ 2147483647 h 238"/>
                  <a:gd name="T46" fmla="*/ 2147483647 w 293"/>
                  <a:gd name="T47" fmla="*/ 2147483647 h 238"/>
                  <a:gd name="T48" fmla="*/ 2147483647 w 293"/>
                  <a:gd name="T49" fmla="*/ 2147483647 h 238"/>
                  <a:gd name="T50" fmla="*/ 2147483647 w 293"/>
                  <a:gd name="T51" fmla="*/ 2147483647 h 238"/>
                  <a:gd name="T52" fmla="*/ 2147483647 w 293"/>
                  <a:gd name="T53" fmla="*/ 2147483647 h 238"/>
                  <a:gd name="T54" fmla="*/ 2147483647 w 293"/>
                  <a:gd name="T55" fmla="*/ 2147483647 h 238"/>
                  <a:gd name="T56" fmla="*/ 2147483647 w 293"/>
                  <a:gd name="T57" fmla="*/ 2147483647 h 238"/>
                  <a:gd name="T58" fmla="*/ 2147483647 w 293"/>
                  <a:gd name="T59" fmla="*/ 2147483647 h 238"/>
                  <a:gd name="T60" fmla="*/ 2147483647 w 293"/>
                  <a:gd name="T61" fmla="*/ 2147483647 h 238"/>
                  <a:gd name="T62" fmla="*/ 2147483647 w 293"/>
                  <a:gd name="T63" fmla="*/ 2147483647 h 238"/>
                  <a:gd name="T64" fmla="*/ 2147483647 w 293"/>
                  <a:gd name="T65" fmla="*/ 2147483647 h 238"/>
                  <a:gd name="T66" fmla="*/ 0 w 293"/>
                  <a:gd name="T67" fmla="*/ 2147483647 h 238"/>
                  <a:gd name="T68" fmla="*/ 2147483647 w 293"/>
                  <a:gd name="T69" fmla="*/ 2147483647 h 238"/>
                  <a:gd name="T70" fmla="*/ 2147483647 w 293"/>
                  <a:gd name="T71" fmla="*/ 2147483647 h 238"/>
                  <a:gd name="T72" fmla="*/ 2147483647 w 293"/>
                  <a:gd name="T73" fmla="*/ 2147483647 h 238"/>
                  <a:gd name="T74" fmla="*/ 2147483647 w 293"/>
                  <a:gd name="T75" fmla="*/ 2147483647 h 238"/>
                  <a:gd name="T76" fmla="*/ 2147483647 w 293"/>
                  <a:gd name="T77" fmla="*/ 2147483647 h 238"/>
                  <a:gd name="T78" fmla="*/ 2147483647 w 293"/>
                  <a:gd name="T79" fmla="*/ 2147483647 h 238"/>
                  <a:gd name="T80" fmla="*/ 2147483647 w 293"/>
                  <a:gd name="T81" fmla="*/ 2147483647 h 238"/>
                  <a:gd name="T82" fmla="*/ 2147483647 w 293"/>
                  <a:gd name="T83" fmla="*/ 2147483647 h 238"/>
                  <a:gd name="T84" fmla="*/ 2147483647 w 293"/>
                  <a:gd name="T85" fmla="*/ 2147483647 h 238"/>
                  <a:gd name="T86" fmla="*/ 2147483647 w 293"/>
                  <a:gd name="T87" fmla="*/ 2147483647 h 238"/>
                  <a:gd name="T88" fmla="*/ 2147483647 w 293"/>
                  <a:gd name="T89" fmla="*/ 2147483647 h 2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3"/>
                  <a:gd name="T136" fmla="*/ 0 h 238"/>
                  <a:gd name="T137" fmla="*/ 293 w 293"/>
                  <a:gd name="T138" fmla="*/ 238 h 2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3" h="238">
                    <a:moveTo>
                      <a:pt x="293" y="28"/>
                    </a:moveTo>
                    <a:lnTo>
                      <a:pt x="293" y="28"/>
                    </a:lnTo>
                    <a:lnTo>
                      <a:pt x="285" y="32"/>
                    </a:lnTo>
                    <a:lnTo>
                      <a:pt x="277" y="34"/>
                    </a:lnTo>
                    <a:lnTo>
                      <a:pt x="267" y="36"/>
                    </a:lnTo>
                    <a:lnTo>
                      <a:pt x="259" y="38"/>
                    </a:lnTo>
                    <a:lnTo>
                      <a:pt x="267" y="31"/>
                    </a:lnTo>
                    <a:lnTo>
                      <a:pt x="275" y="24"/>
                    </a:lnTo>
                    <a:lnTo>
                      <a:pt x="281" y="14"/>
                    </a:lnTo>
                    <a:lnTo>
                      <a:pt x="285" y="4"/>
                    </a:lnTo>
                    <a:lnTo>
                      <a:pt x="277" y="9"/>
                    </a:lnTo>
                    <a:lnTo>
                      <a:pt x="266" y="13"/>
                    </a:lnTo>
                    <a:lnTo>
                      <a:pt x="257" y="16"/>
                    </a:lnTo>
                    <a:lnTo>
                      <a:pt x="247" y="18"/>
                    </a:lnTo>
                    <a:lnTo>
                      <a:pt x="237" y="11"/>
                    </a:lnTo>
                    <a:lnTo>
                      <a:pt x="227" y="5"/>
                    </a:lnTo>
                    <a:lnTo>
                      <a:pt x="222" y="3"/>
                    </a:lnTo>
                    <a:lnTo>
                      <a:pt x="216" y="1"/>
                    </a:lnTo>
                    <a:lnTo>
                      <a:pt x="209"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7"/>
                    </a:lnTo>
                    <a:lnTo>
                      <a:pt x="144" y="74"/>
                    </a:lnTo>
                    <a:lnTo>
                      <a:pt x="126" y="72"/>
                    </a:lnTo>
                    <a:lnTo>
                      <a:pt x="108" y="68"/>
                    </a:lnTo>
                    <a:lnTo>
                      <a:pt x="92" y="63"/>
                    </a:lnTo>
                    <a:lnTo>
                      <a:pt x="75" y="55"/>
                    </a:lnTo>
                    <a:lnTo>
                      <a:pt x="59" y="46"/>
                    </a:lnTo>
                    <a:lnTo>
                      <a:pt x="45" y="36"/>
                    </a:lnTo>
                    <a:lnTo>
                      <a:pt x="33" y="24"/>
                    </a:lnTo>
                    <a:lnTo>
                      <a:pt x="20" y="11"/>
                    </a:lnTo>
                    <a:lnTo>
                      <a:pt x="17" y="17"/>
                    </a:lnTo>
                    <a:lnTo>
                      <a:pt x="15" y="26"/>
                    </a:lnTo>
                    <a:lnTo>
                      <a:pt x="13" y="33"/>
                    </a:lnTo>
                    <a:lnTo>
                      <a:pt x="12" y="41"/>
                    </a:lnTo>
                    <a:lnTo>
                      <a:pt x="13" y="48"/>
                    </a:lnTo>
                    <a:lnTo>
                      <a:pt x="14" y="57"/>
                    </a:lnTo>
                    <a:lnTo>
                      <a:pt x="17" y="63"/>
                    </a:lnTo>
                    <a:lnTo>
                      <a:pt x="20" y="70"/>
                    </a:lnTo>
                    <a:lnTo>
                      <a:pt x="23" y="76"/>
                    </a:lnTo>
                    <a:lnTo>
                      <a:pt x="28" y="81"/>
                    </a:lnTo>
                    <a:lnTo>
                      <a:pt x="34" y="87"/>
                    </a:lnTo>
                    <a:lnTo>
                      <a:pt x="39" y="91"/>
                    </a:lnTo>
                    <a:lnTo>
                      <a:pt x="32" y="91"/>
                    </a:lnTo>
                    <a:lnTo>
                      <a:pt x="25" y="89"/>
                    </a:lnTo>
                    <a:lnTo>
                      <a:pt x="18" y="87"/>
                    </a:lnTo>
                    <a:lnTo>
                      <a:pt x="12" y="84"/>
                    </a:lnTo>
                    <a:lnTo>
                      <a:pt x="12" y="85"/>
                    </a:lnTo>
                    <a:lnTo>
                      <a:pt x="13" y="95"/>
                    </a:lnTo>
                    <a:lnTo>
                      <a:pt x="16" y="105"/>
                    </a:lnTo>
                    <a:lnTo>
                      <a:pt x="20" y="115"/>
                    </a:lnTo>
                    <a:lnTo>
                      <a:pt x="25" y="123"/>
                    </a:lnTo>
                    <a:lnTo>
                      <a:pt x="33" y="130"/>
                    </a:lnTo>
                    <a:lnTo>
                      <a:pt x="41" y="136"/>
                    </a:lnTo>
                    <a:lnTo>
                      <a:pt x="50" y="140"/>
                    </a:lnTo>
                    <a:lnTo>
                      <a:pt x="60" y="143"/>
                    </a:lnTo>
                    <a:lnTo>
                      <a:pt x="52" y="145"/>
                    </a:lnTo>
                    <a:lnTo>
                      <a:pt x="44" y="146"/>
                    </a:lnTo>
                    <a:lnTo>
                      <a:pt x="33" y="145"/>
                    </a:lnTo>
                    <a:lnTo>
                      <a:pt x="37" y="153"/>
                    </a:lnTo>
                    <a:lnTo>
                      <a:pt x="41" y="161"/>
                    </a:lnTo>
                    <a:lnTo>
                      <a:pt x="47" y="168"/>
                    </a:lnTo>
                    <a:lnTo>
                      <a:pt x="54" y="175"/>
                    </a:lnTo>
                    <a:lnTo>
                      <a:pt x="62" y="179"/>
                    </a:lnTo>
                    <a:lnTo>
                      <a:pt x="71" y="183"/>
                    </a:lnTo>
                    <a:lnTo>
                      <a:pt x="79" y="185"/>
                    </a:lnTo>
                    <a:lnTo>
                      <a:pt x="89" y="186"/>
                    </a:lnTo>
                    <a:lnTo>
                      <a:pt x="81" y="192"/>
                    </a:lnTo>
                    <a:lnTo>
                      <a:pt x="73" y="197"/>
                    </a:lnTo>
                    <a:lnTo>
                      <a:pt x="64" y="201"/>
                    </a:lnTo>
                    <a:lnTo>
                      <a:pt x="54" y="206"/>
                    </a:lnTo>
                    <a:lnTo>
                      <a:pt x="45" y="208"/>
                    </a:lnTo>
                    <a:lnTo>
                      <a:pt x="35" y="210"/>
                    </a:lnTo>
                    <a:lnTo>
                      <a:pt x="25" y="212"/>
                    </a:lnTo>
                    <a:lnTo>
                      <a:pt x="14" y="212"/>
                    </a:lnTo>
                    <a:lnTo>
                      <a:pt x="0" y="211"/>
                    </a:lnTo>
                    <a:lnTo>
                      <a:pt x="10" y="217"/>
                    </a:lnTo>
                    <a:lnTo>
                      <a:pt x="21" y="222"/>
                    </a:lnTo>
                    <a:lnTo>
                      <a:pt x="32" y="227"/>
                    </a:lnTo>
                    <a:lnTo>
                      <a:pt x="44" y="231"/>
                    </a:lnTo>
                    <a:lnTo>
                      <a:pt x="55" y="235"/>
                    </a:lnTo>
                    <a:lnTo>
                      <a:pt x="68" y="237"/>
                    </a:lnTo>
                    <a:lnTo>
                      <a:pt x="80"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59"/>
                    </a:lnTo>
                    <a:lnTo>
                      <a:pt x="271" y="52"/>
                    </a:lnTo>
                    <a:lnTo>
                      <a:pt x="280" y="45"/>
                    </a:lnTo>
                    <a:lnTo>
                      <a:pt x="287" y="37"/>
                    </a:lnTo>
                    <a:lnTo>
                      <a:pt x="293" y="28"/>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pPr algn="ctr"/>
                <a:endParaRPr lang="zh-CN" altLang="zh-CN"/>
              </a:p>
            </p:txBody>
          </p:sp>
        </p:grpSp>
      </p:grpSp>
      <p:sp>
        <p:nvSpPr>
          <p:cNvPr id="10" name="矩形 9"/>
          <p:cNvSpPr>
            <a:spLocks noChangeArrowheads="1"/>
          </p:cNvSpPr>
          <p:nvPr/>
        </p:nvSpPr>
        <p:spPr bwMode="auto">
          <a:xfrm>
            <a:off x="6212681" y="558165"/>
            <a:ext cx="4759960"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defPPr>
              <a:defRPr lang="zh-CN"/>
            </a:defPPr>
            <a:lvl1pPr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1pPr>
            <a:lvl2pPr marL="341630" indent="1162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2pPr>
            <a:lvl3pPr marL="684530" indent="2305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3pPr>
            <a:lvl4pPr marL="1027430" indent="3448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4pPr>
            <a:lvl5pPr marL="1370330" indent="459105" algn="l" defTabSz="684530" rtl="0" fontAlgn="base">
              <a:spcBef>
                <a:spcPct val="0"/>
              </a:spcBef>
              <a:spcAft>
                <a:spcPct val="0"/>
              </a:spcAft>
              <a:buFont typeface="Arial" panose="020B0604020202020204" pitchFamily="34" charset="0"/>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a:lstStyle>
          <a:p>
            <a:r>
              <a:rPr lang="zh-CN" altLang="en-US" sz="2800" b="1">
                <a:solidFill>
                  <a:srgbClr val="004F2B"/>
                </a:solidFill>
                <a:latin typeface="微软雅黑" panose="020B0503020204020204" pitchFamily="34" charset="-122"/>
                <a:ea typeface="微软雅黑" panose="020B0503020204020204" pitchFamily="34" charset="-122"/>
              </a:rPr>
              <a:t>应用型大学治理现代化</a:t>
            </a:r>
            <a:r>
              <a:rPr lang="zh-CN" altLang="en-US" sz="2800" b="1">
                <a:solidFill>
                  <a:srgbClr val="C00000"/>
                </a:solidFill>
                <a:latin typeface="微软雅黑" panose="020B0503020204020204" pitchFamily="34" charset="-122"/>
                <a:ea typeface="微软雅黑" panose="020B0503020204020204" pitchFamily="34" charset="-122"/>
              </a:rPr>
              <a:t>路径图</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89908" y="347047"/>
            <a:ext cx="10546699" cy="706755"/>
          </a:xfrm>
          <a:prstGeom prst="rect">
            <a:avLst/>
          </a:prstGeom>
        </p:spPr>
        <p:txBody>
          <a:bodyPr wrap="square">
            <a:spAutoFit/>
          </a:bodyPr>
          <a:lstStyle/>
          <a:p>
            <a:r>
              <a:rPr lang="en-US" altLang="zh-CN" sz="4000" b="1" dirty="0" smtClean="0">
                <a:solidFill>
                  <a:srgbClr val="C00000"/>
                </a:solidFill>
                <a:latin typeface="微软雅黑" panose="020B0503020204020204" pitchFamily="34" charset="-122"/>
                <a:ea typeface="微软雅黑" panose="020B0503020204020204" pitchFamily="34" charset="-122"/>
              </a:rPr>
              <a:t>ZHBIT2016-2017-2</a:t>
            </a:r>
            <a:r>
              <a:rPr lang="zh-CN" altLang="en-US" sz="4000" b="1" dirty="0" smtClean="0">
                <a:solidFill>
                  <a:srgbClr val="C00000"/>
                </a:solidFill>
                <a:latin typeface="微软雅黑" panose="020B0503020204020204" pitchFamily="34" charset="-122"/>
                <a:ea typeface="微软雅黑" panose="020B0503020204020204" pitchFamily="34" charset="-122"/>
              </a:rPr>
              <a:t>教学质量监测报告</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692150" y="1687830"/>
            <a:ext cx="10840085" cy="3969385"/>
          </a:xfrm>
          <a:prstGeom prst="rect">
            <a:avLst/>
          </a:prstGeom>
        </p:spPr>
        <p:txBody>
          <a:bodyPr wrap="square">
            <a:spAutoFit/>
          </a:bodyPr>
          <a:lstStyle/>
          <a:p>
            <a:pPr>
              <a:lnSpc>
                <a:spcPct val="150000"/>
              </a:lnSpc>
            </a:pPr>
            <a:r>
              <a:rPr lang="en-US" altLang="zh-CN" sz="2800" b="1" dirty="0">
                <a:solidFill>
                  <a:srgbClr val="004D2A"/>
                </a:solidFill>
                <a:latin typeface="微软雅黑" panose="020B0503020204020204" pitchFamily="34" charset="-122"/>
                <a:ea typeface="微软雅黑" panose="020B0503020204020204" pitchFamily="34" charset="-122"/>
              </a:rPr>
              <a:t>       </a:t>
            </a:r>
            <a:r>
              <a:rPr lang="en-US" altLang="zh-CN" sz="2800" b="1" dirty="0" smtClean="0">
                <a:solidFill>
                  <a:srgbClr val="004D2A"/>
                </a:solidFill>
                <a:latin typeface="微软雅黑" panose="020B0503020204020204" pitchFamily="34" charset="-122"/>
                <a:ea typeface="微软雅黑" panose="020B0503020204020204" pitchFamily="34" charset="-122"/>
              </a:rPr>
              <a:t>2017</a:t>
            </a:r>
            <a:r>
              <a:rPr lang="zh-CN" altLang="en-US" sz="2800" b="1" dirty="0">
                <a:solidFill>
                  <a:srgbClr val="004D2A"/>
                </a:solidFill>
                <a:latin typeface="微软雅黑" panose="020B0503020204020204" pitchFamily="34" charset="-122"/>
                <a:ea typeface="微软雅黑" panose="020B0503020204020204" pitchFamily="34" charset="-122"/>
              </a:rPr>
              <a:t>年</a:t>
            </a:r>
            <a:r>
              <a:rPr lang="en-US" altLang="zh-CN" sz="2800" b="1" dirty="0">
                <a:solidFill>
                  <a:srgbClr val="004D2A"/>
                </a:solidFill>
                <a:latin typeface="微软雅黑" panose="020B0503020204020204" pitchFamily="34" charset="-122"/>
                <a:ea typeface="微软雅黑" panose="020B0503020204020204" pitchFamily="34" charset="-122"/>
              </a:rPr>
              <a:t>3</a:t>
            </a:r>
            <a:r>
              <a:rPr lang="zh-CN" altLang="en-US" sz="2800" b="1" dirty="0">
                <a:solidFill>
                  <a:srgbClr val="004D2A"/>
                </a:solidFill>
                <a:latin typeface="微软雅黑" panose="020B0503020204020204" pitchFamily="34" charset="-122"/>
                <a:ea typeface="微软雅黑" panose="020B0503020204020204" pitchFamily="34" charset="-122"/>
              </a:rPr>
              <a:t>月至</a:t>
            </a:r>
            <a:r>
              <a:rPr lang="en-US" altLang="zh-CN" sz="2800" b="1" dirty="0">
                <a:solidFill>
                  <a:srgbClr val="004D2A"/>
                </a:solidFill>
                <a:latin typeface="微软雅黑" panose="020B0503020204020204" pitchFamily="34" charset="-122"/>
                <a:ea typeface="微软雅黑" panose="020B0503020204020204" pitchFamily="34" charset="-122"/>
              </a:rPr>
              <a:t>6</a:t>
            </a:r>
            <a:r>
              <a:rPr lang="zh-CN" altLang="en-US" sz="2800" b="1" dirty="0">
                <a:solidFill>
                  <a:srgbClr val="004D2A"/>
                </a:solidFill>
                <a:latin typeface="微软雅黑" panose="020B0503020204020204" pitchFamily="34" charset="-122"/>
                <a:ea typeface="微软雅黑" panose="020B0503020204020204" pitchFamily="34" charset="-122"/>
              </a:rPr>
              <a:t>月，评估与教学质量督导</a:t>
            </a:r>
            <a:r>
              <a:rPr lang="zh-CN" altLang="en-US" sz="2800" b="1" dirty="0" smtClean="0">
                <a:solidFill>
                  <a:srgbClr val="004D2A"/>
                </a:solidFill>
                <a:latin typeface="微软雅黑" panose="020B0503020204020204" pitchFamily="34" charset="-122"/>
                <a:ea typeface="微软雅黑" panose="020B0503020204020204" pitchFamily="34" charset="-122"/>
              </a:rPr>
              <a:t>办公室和教学</a:t>
            </a:r>
            <a:r>
              <a:rPr lang="zh-CN" altLang="en-US" sz="2800" b="1" dirty="0">
                <a:solidFill>
                  <a:srgbClr val="004D2A"/>
                </a:solidFill>
                <a:latin typeface="微软雅黑" panose="020B0503020204020204" pitchFamily="34" charset="-122"/>
                <a:ea typeface="微软雅黑" panose="020B0503020204020204" pitchFamily="34" charset="-122"/>
              </a:rPr>
              <a:t>督导委员会联合组织</a:t>
            </a:r>
            <a:r>
              <a:rPr lang="en-US" altLang="zh-CN" sz="2800" b="1" dirty="0">
                <a:solidFill>
                  <a:srgbClr val="004D2A"/>
                </a:solidFill>
                <a:latin typeface="微软雅黑" panose="020B0503020204020204" pitchFamily="34" charset="-122"/>
                <a:ea typeface="微软雅黑" panose="020B0503020204020204" pitchFamily="34" charset="-122"/>
              </a:rPr>
              <a:t>27</a:t>
            </a:r>
            <a:r>
              <a:rPr lang="zh-CN" altLang="en-US" sz="2800" b="1" dirty="0">
                <a:solidFill>
                  <a:srgbClr val="004D2A"/>
                </a:solidFill>
                <a:latin typeface="微软雅黑" panose="020B0503020204020204" pitchFamily="34" charset="-122"/>
                <a:ea typeface="微软雅黑" panose="020B0503020204020204" pitchFamily="34" charset="-122"/>
              </a:rPr>
              <a:t>名学校教学督导委员采取随机抽样的方法，以督导听评课形式开展了</a:t>
            </a:r>
            <a:r>
              <a:rPr lang="en-US" altLang="zh-CN" sz="2800" b="1" dirty="0">
                <a:solidFill>
                  <a:srgbClr val="004D2A"/>
                </a:solidFill>
                <a:latin typeface="微软雅黑" panose="020B0503020204020204" pitchFamily="34" charset="-122"/>
                <a:ea typeface="微软雅黑" panose="020B0503020204020204" pitchFamily="34" charset="-122"/>
              </a:rPr>
              <a:t>2016-2017</a:t>
            </a:r>
            <a:r>
              <a:rPr lang="zh-CN" altLang="en-US" sz="2800" b="1" dirty="0">
                <a:solidFill>
                  <a:srgbClr val="004D2A"/>
                </a:solidFill>
                <a:latin typeface="微软雅黑" panose="020B0503020204020204" pitchFamily="34" charset="-122"/>
                <a:ea typeface="微软雅黑" panose="020B0503020204020204" pitchFamily="34" charset="-122"/>
              </a:rPr>
              <a:t>学年第</a:t>
            </a:r>
            <a:r>
              <a:rPr lang="en-US" altLang="zh-CN" sz="2800" b="1" dirty="0">
                <a:solidFill>
                  <a:srgbClr val="004D2A"/>
                </a:solidFill>
                <a:latin typeface="微软雅黑" panose="020B0503020204020204" pitchFamily="34" charset="-122"/>
                <a:ea typeface="微软雅黑" panose="020B0503020204020204" pitchFamily="34" charset="-122"/>
              </a:rPr>
              <a:t>2</a:t>
            </a:r>
            <a:r>
              <a:rPr lang="zh-CN" altLang="en-US" sz="2800" b="1" dirty="0">
                <a:solidFill>
                  <a:srgbClr val="004D2A"/>
                </a:solidFill>
                <a:latin typeface="微软雅黑" panose="020B0503020204020204" pitchFamily="34" charset="-122"/>
                <a:ea typeface="微软雅黑" panose="020B0503020204020204" pitchFamily="34" charset="-122"/>
              </a:rPr>
              <a:t>学期课堂教学质量微信抽样调研。该学期，</a:t>
            </a:r>
            <a:r>
              <a:rPr lang="zh-CN" altLang="en-US" sz="2800" b="1" dirty="0">
                <a:solidFill>
                  <a:srgbClr val="C00000"/>
                </a:solidFill>
                <a:latin typeface="微软雅黑" panose="020B0503020204020204" pitchFamily="34" charset="-122"/>
                <a:ea typeface="微软雅黑" panose="020B0503020204020204" pitchFamily="34" charset="-122"/>
              </a:rPr>
              <a:t>全校督导微信评教完成率平均值为</a:t>
            </a:r>
            <a:r>
              <a:rPr lang="en-US" altLang="zh-CN" sz="2800" b="1" dirty="0">
                <a:solidFill>
                  <a:srgbClr val="C00000"/>
                </a:solidFill>
                <a:latin typeface="微软雅黑" panose="020B0503020204020204" pitchFamily="34" charset="-122"/>
                <a:ea typeface="微软雅黑" panose="020B0503020204020204" pitchFamily="34" charset="-122"/>
              </a:rPr>
              <a:t>83.36%</a:t>
            </a:r>
            <a:r>
              <a:rPr lang="zh-CN" altLang="en-US" sz="2800" b="1" dirty="0">
                <a:solidFill>
                  <a:srgbClr val="004D2A"/>
                </a:solidFill>
                <a:latin typeface="微软雅黑" panose="020B0503020204020204" pitchFamily="34" charset="-122"/>
                <a:ea typeface="微软雅黑" panose="020B0503020204020204" pitchFamily="34" charset="-122"/>
              </a:rPr>
              <a:t>。</a:t>
            </a:r>
            <a:endParaRPr lang="zh-CN" altLang="en-US" sz="2800" b="1" dirty="0">
              <a:solidFill>
                <a:srgbClr val="004D2A"/>
              </a:solidFill>
              <a:latin typeface="微软雅黑" panose="020B0503020204020204" pitchFamily="34" charset="-122"/>
              <a:ea typeface="微软雅黑" panose="020B0503020204020204" pitchFamily="34" charset="-122"/>
            </a:endParaRPr>
          </a:p>
          <a:p>
            <a:pPr>
              <a:lnSpc>
                <a:spcPct val="150000"/>
              </a:lnSpc>
            </a:pPr>
            <a:r>
              <a:rPr lang="zh-CN" altLang="en-US" sz="2800" b="1" dirty="0" smtClean="0">
                <a:solidFill>
                  <a:srgbClr val="004D2A"/>
                </a:solidFill>
                <a:latin typeface="微软雅黑" panose="020B0503020204020204" pitchFamily="34" charset="-122"/>
                <a:ea typeface="微软雅黑" panose="020B0503020204020204" pitchFamily="34" charset="-122"/>
              </a:rPr>
              <a:t>        教学质量监测分析问卷</a:t>
            </a:r>
            <a:r>
              <a:rPr lang="zh-CN" altLang="en-US" sz="2800" b="1" dirty="0">
                <a:solidFill>
                  <a:srgbClr val="004D2A"/>
                </a:solidFill>
                <a:latin typeface="微软雅黑" panose="020B0503020204020204" pitchFamily="34" charset="-122"/>
                <a:ea typeface="微软雅黑" panose="020B0503020204020204" pitchFamily="34" charset="-122"/>
              </a:rPr>
              <a:t>的可靠性统计量</a:t>
            </a:r>
            <a:r>
              <a:rPr lang="en-US" altLang="zh-CN" sz="2800" b="1" dirty="0">
                <a:solidFill>
                  <a:srgbClr val="004D2A"/>
                </a:solidFill>
                <a:latin typeface="微软雅黑" panose="020B0503020204020204" pitchFamily="34" charset="-122"/>
                <a:ea typeface="微软雅黑" panose="020B0503020204020204" pitchFamily="34" charset="-122"/>
              </a:rPr>
              <a:t>Alpha</a:t>
            </a:r>
            <a:r>
              <a:rPr lang="zh-CN" altLang="en-US" sz="2800" b="1" dirty="0">
                <a:solidFill>
                  <a:srgbClr val="004D2A"/>
                </a:solidFill>
                <a:latin typeface="微软雅黑" panose="020B0503020204020204" pitchFamily="34" charset="-122"/>
                <a:ea typeface="微软雅黑" panose="020B0503020204020204" pitchFamily="34" charset="-122"/>
              </a:rPr>
              <a:t>系数（克隆巴赫系数）为</a:t>
            </a:r>
            <a:r>
              <a:rPr lang="en-US" altLang="zh-CN" sz="2800" b="1" dirty="0">
                <a:solidFill>
                  <a:srgbClr val="C00000"/>
                </a:solidFill>
                <a:latin typeface="微软雅黑" panose="020B0503020204020204" pitchFamily="34" charset="-122"/>
                <a:ea typeface="微软雅黑" panose="020B0503020204020204" pitchFamily="34" charset="-122"/>
              </a:rPr>
              <a:t>0.894</a:t>
            </a:r>
            <a:r>
              <a:rPr lang="zh-CN" altLang="en-US" sz="2800" b="1" dirty="0">
                <a:solidFill>
                  <a:srgbClr val="004D2A"/>
                </a:solidFill>
                <a:latin typeface="微软雅黑" panose="020B0503020204020204" pitchFamily="34" charset="-122"/>
                <a:ea typeface="微软雅黑" panose="020B0503020204020204" pitchFamily="34" charset="-122"/>
              </a:rPr>
              <a:t>，因此，</a:t>
            </a:r>
            <a:r>
              <a:rPr lang="zh-CN" altLang="en-US" sz="2800" b="1" dirty="0">
                <a:solidFill>
                  <a:srgbClr val="C00000"/>
                </a:solidFill>
                <a:latin typeface="微软雅黑" panose="020B0503020204020204" pitchFamily="34" charset="-122"/>
                <a:ea typeface="微软雅黑" panose="020B0503020204020204" pitchFamily="34" charset="-122"/>
              </a:rPr>
              <a:t>问卷可信度很好</a:t>
            </a:r>
            <a:r>
              <a:rPr lang="zh-CN" altLang="en-US" sz="2800" b="1" dirty="0" smtClean="0">
                <a:solidFill>
                  <a:srgbClr val="004D2A"/>
                </a:solidFill>
                <a:latin typeface="微软雅黑" panose="020B0503020204020204" pitchFamily="34" charset="-122"/>
                <a:ea typeface="微软雅黑" panose="020B0503020204020204" pitchFamily="34" charset="-122"/>
              </a:rPr>
              <a:t>。</a:t>
            </a:r>
            <a:r>
              <a:rPr lang="zh-CN" altLang="en-US" sz="2800" b="1" dirty="0" smtClean="0">
                <a:latin typeface="微软雅黑" panose="020B0503020204020204" pitchFamily="34" charset="-122"/>
                <a:ea typeface="微软雅黑" panose="020B0503020204020204" pitchFamily="34" charset="-122"/>
              </a:rPr>
              <a:t>（报告人：吴海练）</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8168" y="362922"/>
            <a:ext cx="10546699" cy="706755"/>
          </a:xfrm>
          <a:prstGeom prst="rect">
            <a:avLst/>
          </a:prstGeom>
        </p:spPr>
        <p:txBody>
          <a:bodyPr wrap="square">
            <a:spAutoFit/>
          </a:bodyPr>
          <a:lstStyle/>
          <a:p>
            <a:r>
              <a:rPr lang="en-US" altLang="zh-CN" sz="4000" b="1" dirty="0" smtClean="0">
                <a:solidFill>
                  <a:srgbClr val="C00000"/>
                </a:solidFill>
                <a:latin typeface="微软雅黑" panose="020B0503020204020204" pitchFamily="34" charset="-122"/>
                <a:ea typeface="微软雅黑" panose="020B0503020204020204" pitchFamily="34" charset="-122"/>
              </a:rPr>
              <a:t>ZHBIT2016-2017-2</a:t>
            </a:r>
            <a:r>
              <a:rPr lang="zh-CN" altLang="en-US" sz="4000" b="1" dirty="0" smtClean="0">
                <a:solidFill>
                  <a:srgbClr val="C00000"/>
                </a:solidFill>
                <a:latin typeface="微软雅黑" panose="020B0503020204020204" pitchFamily="34" charset="-122"/>
                <a:ea typeface="微软雅黑" panose="020B0503020204020204" pitchFamily="34" charset="-122"/>
              </a:rPr>
              <a:t>教学质量监测报告</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7276990" y="1556792"/>
            <a:ext cx="4617122" cy="4374515"/>
          </a:xfrm>
          <a:prstGeom prst="rect">
            <a:avLst/>
          </a:prstGeom>
        </p:spPr>
        <p:txBody>
          <a:bodyPr wrap="square">
            <a:spAutoFit/>
          </a:bodyPr>
          <a:lstStyle/>
          <a:p>
            <a:pPr>
              <a:lnSpc>
                <a:spcPct val="145000"/>
              </a:lnSpc>
            </a:pPr>
            <a:r>
              <a:rPr lang="en-US" altLang="zh-CN" sz="2400" b="1" dirty="0">
                <a:solidFill>
                  <a:srgbClr val="004D2A"/>
                </a:solidFill>
                <a:latin typeface="微软雅黑" panose="020B0503020204020204" pitchFamily="34" charset="-122"/>
                <a:ea typeface="微软雅黑" panose="020B0503020204020204" pitchFamily="34" charset="-122"/>
              </a:rPr>
              <a:t>       </a:t>
            </a:r>
            <a:r>
              <a:rPr lang="zh-CN" altLang="en-US" sz="2400" b="1" dirty="0" smtClean="0">
                <a:solidFill>
                  <a:srgbClr val="004D2A"/>
                </a:solidFill>
                <a:latin typeface="微软雅黑" panose="020B0503020204020204" pitchFamily="34" charset="-122"/>
                <a:ea typeface="微软雅黑" panose="020B0503020204020204" pitchFamily="34" charset="-122"/>
              </a:rPr>
              <a:t>调研</a:t>
            </a:r>
            <a:r>
              <a:rPr lang="zh-CN" altLang="en-US" sz="2400" b="1" dirty="0">
                <a:solidFill>
                  <a:srgbClr val="004D2A"/>
                </a:solidFill>
                <a:latin typeface="微软雅黑" panose="020B0503020204020204" pitchFamily="34" charset="-122"/>
                <a:ea typeface="微软雅黑" panose="020B0503020204020204" pitchFamily="34" charset="-122"/>
              </a:rPr>
              <a:t>采取李克特</a:t>
            </a:r>
            <a:r>
              <a:rPr lang="en-US" altLang="zh-CN" sz="2400" b="1" dirty="0">
                <a:solidFill>
                  <a:srgbClr val="004D2A"/>
                </a:solidFill>
                <a:latin typeface="微软雅黑" panose="020B0503020204020204" pitchFamily="34" charset="-122"/>
                <a:ea typeface="微软雅黑" panose="020B0503020204020204" pitchFamily="34" charset="-122"/>
              </a:rPr>
              <a:t>5</a:t>
            </a:r>
            <a:r>
              <a:rPr lang="zh-CN" altLang="en-US" sz="2400" b="1" dirty="0">
                <a:solidFill>
                  <a:srgbClr val="004D2A"/>
                </a:solidFill>
                <a:latin typeface="微软雅黑" panose="020B0503020204020204" pitchFamily="34" charset="-122"/>
                <a:ea typeface="微软雅黑" panose="020B0503020204020204" pitchFamily="34" charset="-122"/>
              </a:rPr>
              <a:t>级量表，围绕着</a:t>
            </a:r>
            <a:r>
              <a:rPr lang="zh-CN" altLang="en-US" sz="2400" b="1" dirty="0">
                <a:solidFill>
                  <a:srgbClr val="C00000"/>
                </a:solidFill>
                <a:latin typeface="微软雅黑" panose="020B0503020204020204" pitchFamily="34" charset="-122"/>
                <a:ea typeface="微软雅黑" panose="020B0503020204020204" pitchFamily="34" charset="-122"/>
              </a:rPr>
              <a:t>课前准备、课堂讲授、教学目的、重点难点、教学内容、进度安排、教学方法、语言表达、教学气氛、教学效果、课堂质量、课堂记事和课堂建议等方面设置了</a:t>
            </a:r>
            <a:r>
              <a:rPr lang="en-US" altLang="zh-CN" sz="2400" b="1" dirty="0">
                <a:solidFill>
                  <a:srgbClr val="C00000"/>
                </a:solidFill>
                <a:latin typeface="微软雅黑" panose="020B0503020204020204" pitchFamily="34" charset="-122"/>
                <a:ea typeface="微软雅黑" panose="020B0503020204020204" pitchFamily="34" charset="-122"/>
              </a:rPr>
              <a:t>13</a:t>
            </a:r>
            <a:r>
              <a:rPr lang="zh-CN" altLang="en-US" sz="2400" b="1" dirty="0">
                <a:solidFill>
                  <a:srgbClr val="C00000"/>
                </a:solidFill>
                <a:latin typeface="微软雅黑" panose="020B0503020204020204" pitchFamily="34" charset="-122"/>
                <a:ea typeface="微软雅黑" panose="020B0503020204020204" pitchFamily="34" charset="-122"/>
              </a:rPr>
              <a:t>个调查项目</a:t>
            </a:r>
            <a:r>
              <a:rPr lang="zh-CN" altLang="en-US" sz="2400" b="1" dirty="0" smtClean="0">
                <a:solidFill>
                  <a:srgbClr val="004D2A"/>
                </a:solidFill>
                <a:latin typeface="微软雅黑" panose="020B0503020204020204" pitchFamily="34" charset="-122"/>
                <a:ea typeface="微软雅黑" panose="020B0503020204020204" pitchFamily="34" charset="-122"/>
              </a:rPr>
              <a:t>。</a:t>
            </a:r>
            <a:endParaRPr lang="en-US" altLang="zh-CN" sz="2400" b="1" dirty="0" smtClean="0">
              <a:solidFill>
                <a:srgbClr val="004D2A"/>
              </a:solidFill>
              <a:latin typeface="微软雅黑" panose="020B0503020204020204" pitchFamily="34" charset="-122"/>
              <a:ea typeface="微软雅黑" panose="020B0503020204020204" pitchFamily="34" charset="-122"/>
            </a:endParaRPr>
          </a:p>
          <a:p>
            <a:pPr>
              <a:lnSpc>
                <a:spcPct val="145000"/>
              </a:lnSpc>
            </a:pPr>
            <a:r>
              <a:rPr lang="en-US" altLang="zh-CN" sz="2400" b="1" dirty="0">
                <a:solidFill>
                  <a:srgbClr val="004D2A"/>
                </a:solidFill>
                <a:latin typeface="微软雅黑" panose="020B0503020204020204" pitchFamily="34" charset="-122"/>
                <a:ea typeface="微软雅黑" panose="020B0503020204020204" pitchFamily="34" charset="-122"/>
              </a:rPr>
              <a:t> </a:t>
            </a:r>
            <a:r>
              <a:rPr lang="en-US" altLang="zh-CN" sz="2400" b="1" dirty="0" smtClean="0">
                <a:solidFill>
                  <a:srgbClr val="004D2A"/>
                </a:solidFill>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（报告人：吴海练）</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373380" y="1370330"/>
          <a:ext cx="8219440" cy="45434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1970" y="974725"/>
            <a:ext cx="11238865"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20388" y="345142"/>
            <a:ext cx="10546699" cy="706755"/>
          </a:xfrm>
          <a:prstGeom prst="rect">
            <a:avLst/>
          </a:prstGeom>
        </p:spPr>
        <p:txBody>
          <a:bodyPr wrap="square">
            <a:spAutoFit/>
          </a:bodyPr>
          <a:lstStyle/>
          <a:p>
            <a:r>
              <a:rPr lang="en-US" altLang="zh-CN" sz="4000" b="1" dirty="0" smtClean="0">
                <a:solidFill>
                  <a:srgbClr val="C00000"/>
                </a:solidFill>
                <a:latin typeface="微软雅黑" panose="020B0503020204020204" pitchFamily="34" charset="-122"/>
                <a:ea typeface="微软雅黑" panose="020B0503020204020204" pitchFamily="34" charset="-122"/>
              </a:rPr>
              <a:t>ZHBIT2016-2017-2</a:t>
            </a:r>
            <a:r>
              <a:rPr lang="zh-CN" altLang="en-US" sz="4000" b="1" dirty="0" smtClean="0">
                <a:solidFill>
                  <a:srgbClr val="C00000"/>
                </a:solidFill>
                <a:latin typeface="微软雅黑" panose="020B0503020204020204" pitchFamily="34" charset="-122"/>
                <a:ea typeface="微软雅黑" panose="020B0503020204020204" pitchFamily="34" charset="-122"/>
              </a:rPr>
              <a:t>教学质量监测报告</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827405" y="4669155"/>
            <a:ext cx="10769600" cy="1476375"/>
          </a:xfrm>
          <a:prstGeom prst="rect">
            <a:avLst/>
          </a:prstGeom>
        </p:spPr>
        <p:txBody>
          <a:bodyPr wrap="square">
            <a:spAutoFit/>
          </a:bodyPr>
          <a:lstStyle/>
          <a:p>
            <a:pPr>
              <a:lnSpc>
                <a:spcPct val="150000"/>
              </a:lnSpc>
            </a:pPr>
            <a:r>
              <a:rPr lang="zh-CN" altLang="en-US" sz="2000" b="1" dirty="0" smtClean="0">
                <a:solidFill>
                  <a:srgbClr val="004D2A"/>
                </a:solidFill>
                <a:latin typeface="微软雅黑" panose="020B0503020204020204" pitchFamily="34" charset="-122"/>
                <a:ea typeface="微软雅黑" panose="020B0503020204020204" pitchFamily="34" charset="-122"/>
              </a:rPr>
              <a:t>        该学期</a:t>
            </a:r>
            <a:r>
              <a:rPr lang="zh-CN" altLang="en-US" sz="2000" b="1" dirty="0">
                <a:solidFill>
                  <a:srgbClr val="004D2A"/>
                </a:solidFill>
                <a:latin typeface="微软雅黑" panose="020B0503020204020204" pitchFamily="34" charset="-122"/>
                <a:ea typeface="微软雅黑" panose="020B0503020204020204" pitchFamily="34" charset="-122"/>
              </a:rPr>
              <a:t>，</a:t>
            </a:r>
            <a:r>
              <a:rPr lang="zh-CN" altLang="en-US" sz="2000" b="1" dirty="0" smtClean="0">
                <a:solidFill>
                  <a:srgbClr val="004D2A"/>
                </a:solidFill>
                <a:latin typeface="微软雅黑" panose="020B0503020204020204" pitchFamily="34" charset="-122"/>
                <a:ea typeface="微软雅黑" panose="020B0503020204020204" pitchFamily="34" charset="-122"/>
              </a:rPr>
              <a:t>本校</a:t>
            </a:r>
            <a:r>
              <a:rPr lang="zh-CN" altLang="en-US" sz="2000" b="1" dirty="0">
                <a:solidFill>
                  <a:srgbClr val="004D2A"/>
                </a:solidFill>
                <a:latin typeface="微软雅黑" panose="020B0503020204020204" pitchFamily="34" charset="-122"/>
                <a:ea typeface="微软雅黑" panose="020B0503020204020204" pitchFamily="34" charset="-122"/>
              </a:rPr>
              <a:t>共</a:t>
            </a:r>
            <a:r>
              <a:rPr lang="zh-CN" altLang="en-US" sz="2000" b="1" dirty="0">
                <a:solidFill>
                  <a:srgbClr val="C00000"/>
                </a:solidFill>
                <a:latin typeface="微软雅黑" panose="020B0503020204020204" pitchFamily="34" charset="-122"/>
                <a:ea typeface="微软雅黑" panose="020B0503020204020204" pitchFamily="34" charset="-122"/>
              </a:rPr>
              <a:t>开设课程门数为</a:t>
            </a:r>
            <a:r>
              <a:rPr lang="en-US" altLang="zh-CN" sz="2000" b="1" dirty="0">
                <a:solidFill>
                  <a:srgbClr val="C00000"/>
                </a:solidFill>
                <a:latin typeface="微软雅黑" panose="020B0503020204020204" pitchFamily="34" charset="-122"/>
                <a:ea typeface="微软雅黑" panose="020B0503020204020204" pitchFamily="34" charset="-122"/>
              </a:rPr>
              <a:t>952</a:t>
            </a:r>
            <a:r>
              <a:rPr lang="zh-CN" altLang="en-US" sz="2000" b="1" dirty="0">
                <a:solidFill>
                  <a:srgbClr val="004D2A"/>
                </a:solidFill>
                <a:latin typeface="微软雅黑" panose="020B0503020204020204" pitchFamily="34" charset="-122"/>
                <a:ea typeface="微软雅黑" panose="020B0503020204020204" pitchFamily="34" charset="-122"/>
              </a:rPr>
              <a:t>，其中，教学质量监测样本覆盖的开设课程门数为</a:t>
            </a:r>
            <a:r>
              <a:rPr lang="en-US" altLang="zh-CN" sz="2000" b="1" dirty="0">
                <a:solidFill>
                  <a:srgbClr val="C00000"/>
                </a:solidFill>
                <a:latin typeface="微软雅黑" panose="020B0503020204020204" pitchFamily="34" charset="-122"/>
                <a:ea typeface="微软雅黑" panose="020B0503020204020204" pitchFamily="34" charset="-122"/>
              </a:rPr>
              <a:t>225</a:t>
            </a:r>
            <a:r>
              <a:rPr lang="zh-CN" altLang="en-US" sz="2000" b="1" dirty="0">
                <a:solidFill>
                  <a:srgbClr val="004D2A"/>
                </a:solidFill>
                <a:latin typeface="微软雅黑" panose="020B0503020204020204" pitchFamily="34" charset="-122"/>
                <a:ea typeface="微软雅黑" panose="020B0503020204020204" pitchFamily="34" charset="-122"/>
              </a:rPr>
              <a:t>、监测比例为</a:t>
            </a:r>
            <a:r>
              <a:rPr lang="en-US" altLang="zh-CN" sz="2000" b="1" dirty="0">
                <a:solidFill>
                  <a:srgbClr val="C00000"/>
                </a:solidFill>
                <a:latin typeface="微软雅黑" panose="020B0503020204020204" pitchFamily="34" charset="-122"/>
                <a:ea typeface="微软雅黑" panose="020B0503020204020204" pitchFamily="34" charset="-122"/>
              </a:rPr>
              <a:t>23.63%</a:t>
            </a:r>
            <a:r>
              <a:rPr lang="zh-CN" altLang="en-US" sz="2000" b="1" dirty="0">
                <a:solidFill>
                  <a:srgbClr val="004D2A"/>
                </a:solidFill>
                <a:latin typeface="微软雅黑" panose="020B0503020204020204" pitchFamily="34" charset="-122"/>
                <a:ea typeface="微软雅黑" panose="020B0503020204020204" pitchFamily="34" charset="-122"/>
              </a:rPr>
              <a:t>；该学期本校共</a:t>
            </a:r>
            <a:r>
              <a:rPr lang="zh-CN" altLang="en-US" sz="2000" b="1" dirty="0">
                <a:solidFill>
                  <a:srgbClr val="C00000"/>
                </a:solidFill>
                <a:latin typeface="微软雅黑" panose="020B0503020204020204" pitchFamily="34" charset="-122"/>
                <a:ea typeface="微软雅黑" panose="020B0503020204020204" pitchFamily="34" charset="-122"/>
              </a:rPr>
              <a:t>开设课程门次数为</a:t>
            </a:r>
            <a:r>
              <a:rPr lang="en-US" altLang="zh-CN" sz="2000" b="1" dirty="0">
                <a:solidFill>
                  <a:srgbClr val="C00000"/>
                </a:solidFill>
                <a:latin typeface="微软雅黑" panose="020B0503020204020204" pitchFamily="34" charset="-122"/>
                <a:ea typeface="微软雅黑" panose="020B0503020204020204" pitchFamily="34" charset="-122"/>
              </a:rPr>
              <a:t>2961</a:t>
            </a:r>
            <a:r>
              <a:rPr lang="zh-CN" altLang="en-US" sz="2000" b="1" dirty="0">
                <a:solidFill>
                  <a:srgbClr val="004D2A"/>
                </a:solidFill>
                <a:latin typeface="微软雅黑" panose="020B0503020204020204" pitchFamily="34" charset="-122"/>
                <a:ea typeface="微软雅黑" panose="020B0503020204020204" pitchFamily="34" charset="-122"/>
              </a:rPr>
              <a:t>，其中，教学质量监测样本覆盖的开设课程门次数为</a:t>
            </a:r>
            <a:r>
              <a:rPr lang="en-US" altLang="zh-CN" sz="2000" b="1" dirty="0">
                <a:solidFill>
                  <a:srgbClr val="C00000"/>
                </a:solidFill>
                <a:latin typeface="微软雅黑" panose="020B0503020204020204" pitchFamily="34" charset="-122"/>
                <a:ea typeface="微软雅黑" panose="020B0503020204020204" pitchFamily="34" charset="-122"/>
              </a:rPr>
              <a:t>318</a:t>
            </a:r>
            <a:r>
              <a:rPr lang="zh-CN" altLang="en-US" sz="2000" b="1" dirty="0">
                <a:solidFill>
                  <a:srgbClr val="004D2A"/>
                </a:solidFill>
                <a:latin typeface="微软雅黑" panose="020B0503020204020204" pitchFamily="34" charset="-122"/>
                <a:ea typeface="微软雅黑" panose="020B0503020204020204" pitchFamily="34" charset="-122"/>
              </a:rPr>
              <a:t>，监测比例为</a:t>
            </a:r>
            <a:r>
              <a:rPr lang="en-US" altLang="zh-CN" sz="2000" b="1" dirty="0">
                <a:solidFill>
                  <a:srgbClr val="C00000"/>
                </a:solidFill>
                <a:latin typeface="微软雅黑" panose="020B0503020204020204" pitchFamily="34" charset="-122"/>
                <a:ea typeface="微软雅黑" panose="020B0503020204020204" pitchFamily="34" charset="-122"/>
              </a:rPr>
              <a:t>10.74%</a:t>
            </a:r>
            <a:r>
              <a:rPr lang="zh-CN" altLang="en-US" sz="2000" b="1" dirty="0" smtClean="0">
                <a:solidFill>
                  <a:srgbClr val="004D2A"/>
                </a:solidFill>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（报告人：吴海练）</a:t>
            </a:r>
            <a:endParaRPr lang="zh-CN" altLang="en-US" sz="2000" b="1" dirty="0">
              <a:latin typeface="微软雅黑" panose="020B0503020204020204" pitchFamily="34" charset="-122"/>
              <a:ea typeface="微软雅黑" panose="020B0503020204020204" pitchFamily="34" charset="-122"/>
            </a:endParaRPr>
          </a:p>
        </p:txBody>
      </p:sp>
      <p:graphicFrame>
        <p:nvGraphicFramePr>
          <p:cNvPr id="13" name="图表 12"/>
          <p:cNvGraphicFramePr/>
          <p:nvPr/>
        </p:nvGraphicFramePr>
        <p:xfrm>
          <a:off x="826770" y="1628775"/>
          <a:ext cx="5142865" cy="306006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4" name="图表 13"/>
          <p:cNvGraphicFramePr/>
          <p:nvPr/>
        </p:nvGraphicFramePr>
        <p:xfrm>
          <a:off x="6482080" y="1565275"/>
          <a:ext cx="4987925" cy="29419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93718" y="362922"/>
            <a:ext cx="10546699" cy="706755"/>
          </a:xfrm>
          <a:prstGeom prst="rect">
            <a:avLst/>
          </a:prstGeom>
        </p:spPr>
        <p:txBody>
          <a:bodyPr wrap="square">
            <a:spAutoFit/>
          </a:bodyPr>
          <a:lstStyle/>
          <a:p>
            <a:r>
              <a:rPr lang="en-US" altLang="zh-CN" sz="4000" b="1" dirty="0" smtClean="0">
                <a:solidFill>
                  <a:srgbClr val="C00000"/>
                </a:solidFill>
                <a:latin typeface="微软雅黑" panose="020B0503020204020204" pitchFamily="34" charset="-122"/>
                <a:ea typeface="微软雅黑" panose="020B0503020204020204" pitchFamily="34" charset="-122"/>
              </a:rPr>
              <a:t>ZHBIT2016-2017-2</a:t>
            </a:r>
            <a:r>
              <a:rPr lang="zh-CN" altLang="en-US" sz="4000" b="1" dirty="0" smtClean="0">
                <a:solidFill>
                  <a:srgbClr val="C00000"/>
                </a:solidFill>
                <a:latin typeface="微软雅黑" panose="020B0503020204020204" pitchFamily="34" charset="-122"/>
                <a:ea typeface="微软雅黑" panose="020B0503020204020204" pitchFamily="34" charset="-122"/>
              </a:rPr>
              <a:t>教学质量监测报告</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graphicFrame>
        <p:nvGraphicFramePr>
          <p:cNvPr id="11" name="图表 10"/>
          <p:cNvGraphicFramePr/>
          <p:nvPr/>
        </p:nvGraphicFramePr>
        <p:xfrm>
          <a:off x="405765" y="1557020"/>
          <a:ext cx="5105400" cy="317690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 name="图表 11"/>
          <p:cNvGraphicFramePr/>
          <p:nvPr/>
        </p:nvGraphicFramePr>
        <p:xfrm>
          <a:off x="6362700" y="1565910"/>
          <a:ext cx="4951730" cy="2948305"/>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699770" y="4803140"/>
            <a:ext cx="10796905" cy="1383665"/>
          </a:xfrm>
          <a:prstGeom prst="rect">
            <a:avLst/>
          </a:prstGeom>
        </p:spPr>
        <p:txBody>
          <a:bodyPr wrap="square">
            <a:spAutoFit/>
          </a:bodyPr>
          <a:lstStyle/>
          <a:p>
            <a:pPr>
              <a:lnSpc>
                <a:spcPct val="150000"/>
              </a:lnSpc>
            </a:pPr>
            <a:r>
              <a:rPr lang="en-US" altLang="zh-CN" sz="2800" b="1" dirty="0" smtClean="0">
                <a:latin typeface="微软雅黑" panose="020B0503020204020204" pitchFamily="34" charset="-122"/>
                <a:ea typeface="微软雅黑" panose="020B0503020204020204" pitchFamily="34" charset="-122"/>
              </a:rPr>
              <a:t>       </a:t>
            </a:r>
            <a:r>
              <a:rPr lang="en-US" altLang="zh-CN" sz="2800" b="1" dirty="0" smtClean="0">
                <a:solidFill>
                  <a:srgbClr val="004D2A"/>
                </a:solidFill>
                <a:latin typeface="微软雅黑" panose="020B0503020204020204" pitchFamily="34" charset="-122"/>
                <a:ea typeface="微软雅黑" panose="020B0503020204020204" pitchFamily="34" charset="-122"/>
              </a:rPr>
              <a:t>2016-2017</a:t>
            </a:r>
            <a:r>
              <a:rPr lang="zh-CN" altLang="en-US" sz="2800" b="1" dirty="0">
                <a:solidFill>
                  <a:srgbClr val="004D2A"/>
                </a:solidFill>
                <a:latin typeface="微软雅黑" panose="020B0503020204020204" pitchFamily="34" charset="-122"/>
                <a:ea typeface="微软雅黑" panose="020B0503020204020204" pitchFamily="34" charset="-122"/>
              </a:rPr>
              <a:t>学年第</a:t>
            </a:r>
            <a:r>
              <a:rPr lang="en-US" altLang="zh-CN" sz="2800" b="1" dirty="0">
                <a:solidFill>
                  <a:srgbClr val="004D2A"/>
                </a:solidFill>
                <a:latin typeface="微软雅黑" panose="020B0503020204020204" pitchFamily="34" charset="-122"/>
                <a:ea typeface="微软雅黑" panose="020B0503020204020204" pitchFamily="34" charset="-122"/>
              </a:rPr>
              <a:t>2</a:t>
            </a:r>
            <a:r>
              <a:rPr lang="zh-CN" altLang="en-US" sz="2800" b="1" dirty="0">
                <a:solidFill>
                  <a:srgbClr val="004D2A"/>
                </a:solidFill>
                <a:latin typeface="微软雅黑" panose="020B0503020204020204" pitchFamily="34" charset="-122"/>
                <a:ea typeface="微软雅黑" panose="020B0503020204020204" pitchFamily="34" charset="-122"/>
              </a:rPr>
              <a:t>学期</a:t>
            </a:r>
            <a:r>
              <a:rPr lang="zh-CN" altLang="en-US" sz="2800" b="1" dirty="0" smtClean="0">
                <a:solidFill>
                  <a:srgbClr val="004D2A"/>
                </a:solidFill>
                <a:latin typeface="微软雅黑" panose="020B0503020204020204" pitchFamily="34" charset="-122"/>
                <a:ea typeface="微软雅黑" panose="020B0503020204020204" pitchFamily="34" charset="-122"/>
              </a:rPr>
              <a:t>，本校</a:t>
            </a:r>
            <a:r>
              <a:rPr lang="zh-CN" altLang="en-US" sz="2800" b="1" dirty="0">
                <a:solidFill>
                  <a:srgbClr val="004D2A"/>
                </a:solidFill>
                <a:latin typeface="微软雅黑" panose="020B0503020204020204" pitchFamily="34" charset="-122"/>
                <a:ea typeface="微软雅黑" panose="020B0503020204020204" pitchFamily="34" charset="-122"/>
              </a:rPr>
              <a:t>教学质量分项监测结果平均值为</a:t>
            </a:r>
            <a:r>
              <a:rPr lang="en-US" altLang="zh-CN" sz="2800" b="1" dirty="0">
                <a:solidFill>
                  <a:srgbClr val="C00000"/>
                </a:solidFill>
                <a:latin typeface="微软雅黑" panose="020B0503020204020204" pitchFamily="34" charset="-122"/>
                <a:ea typeface="微软雅黑" panose="020B0503020204020204" pitchFamily="34" charset="-122"/>
              </a:rPr>
              <a:t>0.8761</a:t>
            </a:r>
            <a:r>
              <a:rPr lang="zh-CN" altLang="en-US" sz="2800" b="1" dirty="0" smtClean="0">
                <a:solidFill>
                  <a:srgbClr val="004D2A"/>
                </a:solidFill>
                <a:latin typeface="微软雅黑" panose="020B0503020204020204" pitchFamily="34" charset="-122"/>
                <a:ea typeface="微软雅黑" panose="020B0503020204020204" pitchFamily="34" charset="-122"/>
              </a:rPr>
              <a:t>。</a:t>
            </a:r>
            <a:r>
              <a:rPr lang="zh-CN" altLang="en-US" sz="2800" b="1" dirty="0" smtClean="0">
                <a:latin typeface="微软雅黑" panose="020B0503020204020204" pitchFamily="34" charset="-122"/>
                <a:ea typeface="微软雅黑" panose="020B0503020204020204" pitchFamily="34" charset="-122"/>
              </a:rPr>
              <a:t>（报告人：吴海练）</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19753" y="345142"/>
            <a:ext cx="10546699" cy="706755"/>
          </a:xfrm>
          <a:prstGeom prst="rect">
            <a:avLst/>
          </a:prstGeom>
        </p:spPr>
        <p:txBody>
          <a:bodyPr wrap="square">
            <a:spAutoFit/>
          </a:bodyPr>
          <a:lstStyle/>
          <a:p>
            <a:r>
              <a:rPr lang="en-US" altLang="zh-CN" sz="4000" b="1" dirty="0" smtClean="0">
                <a:solidFill>
                  <a:srgbClr val="C00000"/>
                </a:solidFill>
                <a:latin typeface="微软雅黑" panose="020B0503020204020204" pitchFamily="34" charset="-122"/>
                <a:ea typeface="微软雅黑" panose="020B0503020204020204" pitchFamily="34" charset="-122"/>
              </a:rPr>
              <a:t>ZHBIT2016-2017-2</a:t>
            </a:r>
            <a:r>
              <a:rPr lang="zh-CN" altLang="en-US" sz="4000" b="1" dirty="0" smtClean="0">
                <a:solidFill>
                  <a:srgbClr val="C00000"/>
                </a:solidFill>
                <a:latin typeface="微软雅黑" panose="020B0503020204020204" pitchFamily="34" charset="-122"/>
                <a:ea typeface="微软雅黑" panose="020B0503020204020204" pitchFamily="34" charset="-122"/>
              </a:rPr>
              <a:t>教学质量监测报告</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6219190" y="2259965"/>
            <a:ext cx="5647055" cy="2306955"/>
          </a:xfrm>
          <a:prstGeom prst="rect">
            <a:avLst/>
          </a:prstGeom>
        </p:spPr>
        <p:txBody>
          <a:bodyPr wrap="square">
            <a:spAutoFit/>
          </a:bodyPr>
          <a:lstStyle/>
          <a:p>
            <a:pPr>
              <a:lnSpc>
                <a:spcPct val="150000"/>
              </a:lnSpc>
            </a:pPr>
            <a:r>
              <a:rPr lang="zh-CN" altLang="en-US" sz="2400" b="1" dirty="0" smtClean="0">
                <a:solidFill>
                  <a:srgbClr val="004D2A"/>
                </a:solidFill>
                <a:latin typeface="微软雅黑" panose="020B0503020204020204" pitchFamily="34" charset="-122"/>
                <a:ea typeface="微软雅黑" panose="020B0503020204020204" pitchFamily="34" charset="-122"/>
              </a:rPr>
              <a:t>    学生</a:t>
            </a:r>
            <a:r>
              <a:rPr lang="zh-CN" altLang="en-US" sz="2400" b="1" dirty="0">
                <a:solidFill>
                  <a:srgbClr val="004D2A"/>
                </a:solidFill>
                <a:latin typeface="微软雅黑" panose="020B0503020204020204" pitchFamily="34" charset="-122"/>
                <a:ea typeface="微软雅黑" panose="020B0503020204020204" pitchFamily="34" charset="-122"/>
              </a:rPr>
              <a:t>视角课程质量满意度为</a:t>
            </a:r>
            <a:r>
              <a:rPr lang="en-US" altLang="zh-CN" sz="2400" b="1" dirty="0">
                <a:solidFill>
                  <a:srgbClr val="C00000"/>
                </a:solidFill>
                <a:latin typeface="微软雅黑" panose="020B0503020204020204" pitchFamily="34" charset="-122"/>
                <a:ea typeface="微软雅黑" panose="020B0503020204020204" pitchFamily="34" charset="-122"/>
              </a:rPr>
              <a:t>0.83</a:t>
            </a:r>
            <a:r>
              <a:rPr lang="zh-CN" altLang="en-US" sz="2400" b="1" dirty="0" smtClean="0">
                <a:solidFill>
                  <a:srgbClr val="004D2A"/>
                </a:solidFill>
                <a:latin typeface="微软雅黑" panose="020B0503020204020204" pitchFamily="34" charset="-122"/>
                <a:ea typeface="微软雅黑" panose="020B0503020204020204" pitchFamily="34" charset="-122"/>
              </a:rPr>
              <a:t>。</a:t>
            </a:r>
            <a:endParaRPr lang="en-US" altLang="zh-CN" sz="2400" b="1" dirty="0" smtClean="0">
              <a:solidFill>
                <a:srgbClr val="004D2A"/>
              </a:solidFill>
              <a:latin typeface="微软雅黑" panose="020B0503020204020204" pitchFamily="34" charset="-122"/>
              <a:ea typeface="微软雅黑" panose="020B0503020204020204" pitchFamily="34" charset="-122"/>
            </a:endParaRPr>
          </a:p>
          <a:p>
            <a:pPr>
              <a:lnSpc>
                <a:spcPct val="150000"/>
              </a:lnSpc>
            </a:pPr>
            <a:r>
              <a:rPr lang="zh-CN" altLang="en-US" sz="2400" b="1" dirty="0" smtClean="0">
                <a:solidFill>
                  <a:srgbClr val="004D2A"/>
                </a:solidFill>
                <a:latin typeface="微软雅黑" panose="020B0503020204020204" pitchFamily="34" charset="-122"/>
                <a:ea typeface="微软雅黑" panose="020B0503020204020204" pitchFamily="34" charset="-122"/>
              </a:rPr>
              <a:t>    领导</a:t>
            </a:r>
            <a:r>
              <a:rPr lang="zh-CN" altLang="en-US" sz="2400" b="1" dirty="0">
                <a:solidFill>
                  <a:srgbClr val="004D2A"/>
                </a:solidFill>
                <a:latin typeface="微软雅黑" panose="020B0503020204020204" pitchFamily="34" charset="-122"/>
                <a:ea typeface="微软雅黑" panose="020B0503020204020204" pitchFamily="34" charset="-122"/>
              </a:rPr>
              <a:t>视角课程质量满意度为</a:t>
            </a:r>
            <a:r>
              <a:rPr lang="en-US" altLang="zh-CN" sz="2400" b="1" dirty="0">
                <a:solidFill>
                  <a:srgbClr val="C00000"/>
                </a:solidFill>
                <a:latin typeface="微软雅黑" panose="020B0503020204020204" pitchFamily="34" charset="-122"/>
                <a:ea typeface="微软雅黑" panose="020B0503020204020204" pitchFamily="34" charset="-122"/>
              </a:rPr>
              <a:t>0.8178</a:t>
            </a:r>
            <a:r>
              <a:rPr lang="zh-CN" altLang="en-US" sz="2400" b="1" dirty="0" smtClean="0">
                <a:solidFill>
                  <a:srgbClr val="004D2A"/>
                </a:solidFill>
                <a:latin typeface="微软雅黑" panose="020B0503020204020204" pitchFamily="34" charset="-122"/>
                <a:ea typeface="微软雅黑" panose="020B0503020204020204" pitchFamily="34" charset="-122"/>
              </a:rPr>
              <a:t>。</a:t>
            </a:r>
            <a:endParaRPr lang="en-US" altLang="zh-CN" sz="2400" b="1" dirty="0" smtClean="0">
              <a:solidFill>
                <a:srgbClr val="004D2A"/>
              </a:solidFill>
              <a:latin typeface="微软雅黑" panose="020B0503020204020204" pitchFamily="34" charset="-122"/>
              <a:ea typeface="微软雅黑" panose="020B0503020204020204" pitchFamily="34" charset="-122"/>
            </a:endParaRPr>
          </a:p>
          <a:p>
            <a:pPr>
              <a:lnSpc>
                <a:spcPct val="150000"/>
              </a:lnSpc>
            </a:pPr>
            <a:r>
              <a:rPr lang="zh-CN" altLang="en-US" sz="2400" b="1" dirty="0" smtClean="0">
                <a:solidFill>
                  <a:srgbClr val="004D2A"/>
                </a:solidFill>
                <a:latin typeface="微软雅黑" panose="020B0503020204020204" pitchFamily="34" charset="-122"/>
                <a:ea typeface="微软雅黑" panose="020B0503020204020204" pitchFamily="34" charset="-122"/>
              </a:rPr>
              <a:t>    督导视角课程质量满意度为</a:t>
            </a:r>
            <a:r>
              <a:rPr lang="en-US" altLang="zh-CN" sz="2400" b="1" dirty="0">
                <a:solidFill>
                  <a:srgbClr val="C00000"/>
                </a:solidFill>
                <a:latin typeface="微软雅黑" panose="020B0503020204020204" pitchFamily="34" charset="-122"/>
                <a:ea typeface="微软雅黑" panose="020B0503020204020204" pitchFamily="34" charset="-122"/>
              </a:rPr>
              <a:t>0.8593</a:t>
            </a:r>
            <a:r>
              <a:rPr lang="zh-CN" altLang="en-US" sz="2400" b="1" dirty="0" smtClean="0">
                <a:solidFill>
                  <a:srgbClr val="004D2A"/>
                </a:solidFill>
                <a:latin typeface="微软雅黑" panose="020B0503020204020204" pitchFamily="34" charset="-122"/>
                <a:ea typeface="微软雅黑" panose="020B0503020204020204" pitchFamily="34" charset="-122"/>
              </a:rPr>
              <a:t>。    </a:t>
            </a:r>
            <a:endParaRPr lang="zh-CN" altLang="en-US" sz="2400" b="1" dirty="0" smtClean="0">
              <a:solidFill>
                <a:srgbClr val="004D2A"/>
              </a:solidFill>
              <a:latin typeface="微软雅黑" panose="020B0503020204020204" pitchFamily="34" charset="-122"/>
              <a:ea typeface="微软雅黑" panose="020B0503020204020204" pitchFamily="34" charset="-122"/>
            </a:endParaRPr>
          </a:p>
          <a:p>
            <a:pPr algn="r">
              <a:lnSpc>
                <a:spcPct val="150000"/>
              </a:lnSpc>
            </a:pPr>
            <a:r>
              <a:rPr lang="zh-CN" altLang="en-US" sz="2400" b="1" dirty="0" smtClean="0">
                <a:latin typeface="微软雅黑" panose="020B0503020204020204" pitchFamily="34" charset="-122"/>
                <a:ea typeface="微软雅黑" panose="020B0503020204020204" pitchFamily="34" charset="-122"/>
              </a:rPr>
              <a:t>（报告人：吴海练）</a:t>
            </a:r>
            <a:endParaRPr lang="zh-CN" altLang="en-US" sz="2400" b="1" dirty="0" smtClean="0">
              <a:latin typeface="微软雅黑" panose="020B0503020204020204" pitchFamily="34" charset="-122"/>
              <a:ea typeface="微软雅黑" panose="020B0503020204020204" pitchFamily="34" charset="-122"/>
            </a:endParaRPr>
          </a:p>
        </p:txBody>
      </p:sp>
      <p:graphicFrame>
        <p:nvGraphicFramePr>
          <p:cNvPr id="13" name="图表 12"/>
          <p:cNvGraphicFramePr/>
          <p:nvPr/>
        </p:nvGraphicFramePr>
        <p:xfrm>
          <a:off x="-6350" y="1245235"/>
          <a:ext cx="6836410" cy="490410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44848" y="336252"/>
            <a:ext cx="10546699" cy="706755"/>
          </a:xfrm>
          <a:prstGeom prst="rect">
            <a:avLst/>
          </a:prstGeom>
        </p:spPr>
        <p:txBody>
          <a:bodyPr wrap="square">
            <a:spAutoFit/>
          </a:bodyPr>
          <a:lstStyle/>
          <a:p>
            <a:r>
              <a:rPr lang="en-US" altLang="zh-CN" sz="4000" b="1" dirty="0" smtClean="0">
                <a:solidFill>
                  <a:srgbClr val="C00000"/>
                </a:solidFill>
                <a:latin typeface="微软雅黑" panose="020B0503020204020204" pitchFamily="34" charset="-122"/>
                <a:ea typeface="微软雅黑" panose="020B0503020204020204" pitchFamily="34" charset="-122"/>
              </a:rPr>
              <a:t>ZHBIT2016-2017-2</a:t>
            </a:r>
            <a:r>
              <a:rPr lang="zh-CN" altLang="en-US" sz="4000" b="1" dirty="0" smtClean="0">
                <a:solidFill>
                  <a:srgbClr val="C00000"/>
                </a:solidFill>
                <a:latin typeface="微软雅黑" panose="020B0503020204020204" pitchFamily="34" charset="-122"/>
                <a:ea typeface="微软雅黑" panose="020B0503020204020204" pitchFamily="34" charset="-122"/>
              </a:rPr>
              <a:t>教学质量监测报告</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832485" y="1357630"/>
            <a:ext cx="4481195" cy="1476375"/>
          </a:xfrm>
          <a:prstGeom prst="rect">
            <a:avLst/>
          </a:prstGeom>
        </p:spPr>
        <p:txBody>
          <a:bodyPr wrap="square">
            <a:spAutoFit/>
          </a:bodyPr>
          <a:lstStyle/>
          <a:p>
            <a:pPr>
              <a:lnSpc>
                <a:spcPct val="150000"/>
              </a:lnSpc>
            </a:pPr>
            <a:r>
              <a:rPr lang="en-US" altLang="zh-CN" sz="2000" b="1" dirty="0" smtClean="0">
                <a:latin typeface="微软雅黑" panose="020B0503020204020204" pitchFamily="34" charset="-122"/>
                <a:ea typeface="微软雅黑" panose="020B0503020204020204" pitchFamily="34" charset="-122"/>
              </a:rPr>
              <a:t>        </a:t>
            </a:r>
            <a:r>
              <a:rPr lang="zh-CN" altLang="en-US" sz="2000" b="1" dirty="0">
                <a:solidFill>
                  <a:srgbClr val="004D2A"/>
                </a:solidFill>
                <a:latin typeface="微软雅黑" panose="020B0503020204020204" pitchFamily="34" charset="-122"/>
                <a:ea typeface="微软雅黑" panose="020B0503020204020204" pitchFamily="34" charset="-122"/>
              </a:rPr>
              <a:t>督导反馈</a:t>
            </a:r>
            <a:r>
              <a:rPr lang="zh-CN" altLang="en-US" sz="2000" b="1" dirty="0">
                <a:solidFill>
                  <a:srgbClr val="C00000"/>
                </a:solidFill>
                <a:latin typeface="微软雅黑" panose="020B0503020204020204" pitchFamily="34" charset="-122"/>
                <a:ea typeface="微软雅黑" panose="020B0503020204020204" pitchFamily="34" charset="-122"/>
              </a:rPr>
              <a:t>课堂记事</a:t>
            </a:r>
            <a:r>
              <a:rPr lang="zh-CN" altLang="en-US" sz="2000" b="1" dirty="0" smtClean="0">
                <a:solidFill>
                  <a:srgbClr val="004D2A"/>
                </a:solidFill>
                <a:latin typeface="微软雅黑" panose="020B0503020204020204" pitchFamily="34" charset="-122"/>
                <a:ea typeface="微软雅黑" panose="020B0503020204020204" pitchFamily="34" charset="-122"/>
              </a:rPr>
              <a:t>高频</a:t>
            </a:r>
            <a:r>
              <a:rPr lang="zh-CN" altLang="en-US" sz="2000" b="1" dirty="0">
                <a:solidFill>
                  <a:srgbClr val="004D2A"/>
                </a:solidFill>
                <a:latin typeface="微软雅黑" panose="020B0503020204020204" pitchFamily="34" charset="-122"/>
                <a:ea typeface="微软雅黑" panose="020B0503020204020204" pitchFamily="34" charset="-122"/>
              </a:rPr>
              <a:t>关键词：</a:t>
            </a:r>
            <a:r>
              <a:rPr lang="zh-CN" altLang="en-US" sz="2000" b="1" dirty="0">
                <a:solidFill>
                  <a:srgbClr val="C00000"/>
                </a:solidFill>
                <a:latin typeface="微软雅黑" panose="020B0503020204020204" pitchFamily="34" charset="-122"/>
                <a:ea typeface="微软雅黑" panose="020B0503020204020204" pitchFamily="34" charset="-122"/>
              </a:rPr>
              <a:t>学生、课堂、板书、互动</a:t>
            </a:r>
            <a:r>
              <a:rPr lang="zh-CN" altLang="en-US" sz="2000" b="1" dirty="0">
                <a:solidFill>
                  <a:srgbClr val="004D2A"/>
                </a:solidFill>
                <a:latin typeface="微软雅黑" panose="020B0503020204020204" pitchFamily="34" charset="-122"/>
                <a:ea typeface="微软雅黑" panose="020B0503020204020204" pitchFamily="34" charset="-122"/>
              </a:rPr>
              <a:t>等</a:t>
            </a:r>
            <a:r>
              <a:rPr lang="zh-CN" altLang="en-US" sz="2000" b="1" dirty="0" smtClean="0">
                <a:solidFill>
                  <a:srgbClr val="004D2A"/>
                </a:solidFill>
                <a:latin typeface="微软雅黑" panose="020B0503020204020204" pitchFamily="34" charset="-122"/>
                <a:ea typeface="微软雅黑" panose="020B0503020204020204" pitchFamily="34" charset="-122"/>
              </a:rPr>
              <a:t>。</a:t>
            </a:r>
            <a:endParaRPr lang="zh-CN" altLang="en-US" sz="2000" b="1" dirty="0" smtClean="0">
              <a:solidFill>
                <a:srgbClr val="004D2A"/>
              </a:solidFill>
              <a:latin typeface="微软雅黑" panose="020B0503020204020204" pitchFamily="34" charset="-122"/>
              <a:ea typeface="微软雅黑" panose="020B0503020204020204" pitchFamily="34" charset="-122"/>
            </a:endParaRPr>
          </a:p>
          <a:p>
            <a:pPr algn="r">
              <a:lnSpc>
                <a:spcPct val="150000"/>
              </a:lnSpc>
            </a:pPr>
            <a:r>
              <a:rPr lang="zh-CN" altLang="en-US" sz="2000" b="1" dirty="0" smtClean="0">
                <a:latin typeface="微软雅黑" panose="020B0503020204020204" pitchFamily="34" charset="-122"/>
                <a:ea typeface="微软雅黑" panose="020B0503020204020204" pitchFamily="34" charset="-122"/>
              </a:rPr>
              <a:t>（报告人：吴海练）</a:t>
            </a:r>
            <a:endParaRPr lang="zh-CN" altLang="en-US" sz="2000" b="1" dirty="0">
              <a:latin typeface="微软雅黑" panose="020B0503020204020204" pitchFamily="34" charset="-122"/>
              <a:ea typeface="微软雅黑" panose="020B0503020204020204" pitchFamily="34" charset="-122"/>
            </a:endParaRPr>
          </a:p>
        </p:txBody>
      </p:sp>
      <p:pic>
        <p:nvPicPr>
          <p:cNvPr id="1026"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3450" y="2980055"/>
            <a:ext cx="4050665" cy="32346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855" y="2980055"/>
            <a:ext cx="3999865" cy="323469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6713855" y="1357630"/>
            <a:ext cx="4231640" cy="1476375"/>
          </a:xfrm>
          <a:prstGeom prst="rect">
            <a:avLst/>
          </a:prstGeom>
        </p:spPr>
        <p:txBody>
          <a:bodyPr wrap="square">
            <a:spAutoFit/>
          </a:bodyPr>
          <a:lstStyle/>
          <a:p>
            <a:pPr>
              <a:lnSpc>
                <a:spcPct val="150000"/>
              </a:lnSpc>
            </a:pPr>
            <a:r>
              <a:rPr lang="en-US" altLang="zh-CN" sz="2000" b="1" dirty="0" smtClean="0">
                <a:latin typeface="微软雅黑" panose="020B0503020204020204" pitchFamily="34" charset="-122"/>
                <a:ea typeface="微软雅黑" panose="020B0503020204020204" pitchFamily="34" charset="-122"/>
              </a:rPr>
              <a:t>        </a:t>
            </a:r>
            <a:r>
              <a:rPr lang="zh-CN" altLang="en-US" sz="2000" b="1" dirty="0">
                <a:solidFill>
                  <a:srgbClr val="004D2A"/>
                </a:solidFill>
                <a:latin typeface="微软雅黑" panose="020B0503020204020204" pitchFamily="34" charset="-122"/>
                <a:ea typeface="微软雅黑" panose="020B0503020204020204" pitchFamily="34" charset="-122"/>
              </a:rPr>
              <a:t>督导</a:t>
            </a:r>
            <a:r>
              <a:rPr lang="zh-CN" altLang="en-US" sz="2000" b="1" dirty="0" smtClean="0">
                <a:solidFill>
                  <a:srgbClr val="004D2A"/>
                </a:solidFill>
                <a:latin typeface="微软雅黑" panose="020B0503020204020204" pitchFamily="34" charset="-122"/>
                <a:ea typeface="微软雅黑" panose="020B0503020204020204" pitchFamily="34" charset="-122"/>
              </a:rPr>
              <a:t>反馈</a:t>
            </a:r>
            <a:r>
              <a:rPr lang="zh-CN" altLang="zh-CN" sz="2000" b="1" dirty="0">
                <a:solidFill>
                  <a:srgbClr val="C00000"/>
                </a:solidFill>
                <a:latin typeface="微软雅黑" panose="020B0503020204020204" pitchFamily="34" charset="-122"/>
                <a:ea typeface="微软雅黑" panose="020B0503020204020204" pitchFamily="34" charset="-122"/>
              </a:rPr>
              <a:t>课堂建议</a:t>
            </a:r>
            <a:r>
              <a:rPr lang="zh-CN" altLang="zh-CN" sz="2000" b="1" dirty="0">
                <a:solidFill>
                  <a:srgbClr val="004D2A"/>
                </a:solidFill>
                <a:latin typeface="微软雅黑" panose="020B0503020204020204" pitchFamily="34" charset="-122"/>
                <a:ea typeface="微软雅黑" panose="020B0503020204020204" pitchFamily="34" charset="-122"/>
              </a:rPr>
              <a:t>高频关键词：</a:t>
            </a:r>
            <a:r>
              <a:rPr lang="zh-CN" altLang="zh-CN" sz="2000" b="1" dirty="0">
                <a:solidFill>
                  <a:srgbClr val="C00000"/>
                </a:solidFill>
                <a:latin typeface="微软雅黑" panose="020B0503020204020204" pitchFamily="34" charset="-122"/>
                <a:ea typeface="微软雅黑" panose="020B0503020204020204" pitchFamily="34" charset="-122"/>
              </a:rPr>
              <a:t>学生、课堂、教学、</a:t>
            </a:r>
            <a:r>
              <a:rPr lang="zh-CN" altLang="zh-CN" sz="2000" b="1" dirty="0" smtClean="0">
                <a:solidFill>
                  <a:srgbClr val="C00000"/>
                </a:solidFill>
                <a:latin typeface="微软雅黑" panose="020B0503020204020204" pitchFamily="34" charset="-122"/>
                <a:ea typeface="微软雅黑" panose="020B0503020204020204" pitchFamily="34" charset="-122"/>
              </a:rPr>
              <a:t>讲解</a:t>
            </a:r>
            <a:r>
              <a:rPr lang="zh-CN" altLang="en-US" sz="2000" b="1" dirty="0" smtClean="0">
                <a:solidFill>
                  <a:srgbClr val="004D2A"/>
                </a:solidFill>
                <a:latin typeface="微软雅黑" panose="020B0503020204020204" pitchFamily="34" charset="-122"/>
                <a:ea typeface="微软雅黑" panose="020B0503020204020204" pitchFamily="34" charset="-122"/>
              </a:rPr>
              <a:t>等。</a:t>
            </a:r>
            <a:endParaRPr lang="zh-CN" altLang="en-US" sz="2000" b="1" dirty="0" smtClean="0">
              <a:solidFill>
                <a:srgbClr val="004D2A"/>
              </a:solidFill>
              <a:latin typeface="微软雅黑" panose="020B0503020204020204" pitchFamily="34" charset="-122"/>
              <a:ea typeface="微软雅黑" panose="020B0503020204020204" pitchFamily="34" charset="-122"/>
            </a:endParaRPr>
          </a:p>
          <a:p>
            <a:pPr algn="r">
              <a:lnSpc>
                <a:spcPct val="150000"/>
              </a:lnSpc>
            </a:pPr>
            <a:r>
              <a:rPr lang="zh-CN" altLang="en-US" sz="2000" b="1" dirty="0" smtClean="0">
                <a:latin typeface="微软雅黑" panose="020B0503020204020204" pitchFamily="34" charset="-122"/>
                <a:ea typeface="微软雅黑" panose="020B0503020204020204" pitchFamily="34" charset="-122"/>
              </a:rPr>
              <a:t>（报告人：吴海练）</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学习思考与交流（指标）_00"/>
          <p:cNvPicPr>
            <a:picLocks noChangeAspect="1"/>
          </p:cNvPicPr>
          <p:nvPr/>
        </p:nvPicPr>
        <p:blipFill>
          <a:blip r:embed="rId1"/>
          <a:srcRect l="21005" t="8724" b="18918"/>
          <a:stretch>
            <a:fillRect/>
          </a:stretch>
        </p:blipFill>
        <p:spPr>
          <a:xfrm>
            <a:off x="0" y="0"/>
            <a:ext cx="12192000" cy="6858000"/>
          </a:xfrm>
          <a:prstGeom prst="rect">
            <a:avLst/>
          </a:prstGeom>
        </p:spPr>
      </p:pic>
      <p:pic>
        <p:nvPicPr>
          <p:cNvPr id="8" name="图片 7" descr="校徽（反白）"/>
          <p:cNvPicPr>
            <a:picLocks noChangeAspect="1"/>
          </p:cNvPicPr>
          <p:nvPr/>
        </p:nvPicPr>
        <p:blipFill>
          <a:blip r:embed="rId2"/>
          <a:stretch>
            <a:fillRect/>
          </a:stretch>
        </p:blipFill>
        <p:spPr>
          <a:xfrm>
            <a:off x="0" y="2170430"/>
            <a:ext cx="2414270" cy="2240915"/>
          </a:xfrm>
          <a:prstGeom prst="rect">
            <a:avLst/>
          </a:prstGeom>
        </p:spPr>
      </p:pic>
      <p:sp>
        <p:nvSpPr>
          <p:cNvPr id="9" name="文本框 8"/>
          <p:cNvSpPr txBox="1"/>
          <p:nvPr/>
        </p:nvSpPr>
        <p:spPr>
          <a:xfrm>
            <a:off x="2802890" y="2919730"/>
            <a:ext cx="7075805" cy="742315"/>
          </a:xfrm>
          <a:prstGeom prst="rect">
            <a:avLst/>
          </a:prstGeom>
          <a:noFill/>
        </p:spPr>
        <p:txBody>
          <a:bodyPr wrap="square" rtlCol="0">
            <a:spAutoFit/>
          </a:bodyPr>
          <a:lstStyle/>
          <a:p>
            <a:pPr algn="ctr" fontAlgn="auto">
              <a:lnSpc>
                <a:spcPts val="5080"/>
              </a:lnSpc>
            </a:pPr>
            <a:r>
              <a:rPr lang="en-US" altLang="zh-CN"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敬</a:t>
            </a:r>
            <a:r>
              <a:rPr lang="en-US" altLang="zh-CN"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请</a:t>
            </a:r>
            <a:r>
              <a:rPr lang="en-US" altLang="zh-CN"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rPr>
              <a:t>批  评  指</a:t>
            </a:r>
            <a:r>
              <a:rPr lang="en-US" altLang="zh-CN" sz="44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rPr>
              <a:t>  </a:t>
            </a:r>
            <a:r>
              <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rPr>
              <a:t>正！</a:t>
            </a:r>
            <a:endParaRPr lang="zh-CN" altLang="en-US" sz="4400" dirty="0">
              <a:solidFill>
                <a:schemeClr val="bg1"/>
              </a:solidFill>
              <a:latin typeface="方正小标宋简体" panose="02010601030101010101" charset="-122"/>
              <a:ea typeface="方正小标宋简体" panose="02010601030101010101" charset="-122"/>
              <a:cs typeface="方正小标宋简体" panose="02010601030101010101" charset="-122"/>
            </a:endParaRPr>
          </a:p>
        </p:txBody>
      </p:sp>
      <p:sp>
        <p:nvSpPr>
          <p:cNvPr id="10" name="文本框 9"/>
          <p:cNvSpPr txBox="1"/>
          <p:nvPr/>
        </p:nvSpPr>
        <p:spPr>
          <a:xfrm>
            <a:off x="4524375" y="4533265"/>
            <a:ext cx="3822700" cy="398780"/>
          </a:xfrm>
          <a:prstGeom prst="rect">
            <a:avLst/>
          </a:prstGeom>
          <a:noFill/>
        </p:spPr>
        <p:txBody>
          <a:bodyPr wrap="square" rtlCol="0">
            <a:spAutoFit/>
          </a:bodyPr>
          <a:lstStyle/>
          <a:p>
            <a:r>
              <a:rPr lang="zh-CN" altLang="en-US" sz="2000">
                <a:solidFill>
                  <a:schemeClr val="bg2"/>
                </a:solidFill>
              </a:rPr>
              <a:t>教学质量监控与评估处</a:t>
            </a:r>
            <a:r>
              <a:rPr lang="en-US" altLang="zh-CN" sz="2000">
                <a:solidFill>
                  <a:schemeClr val="bg2"/>
                </a:solidFill>
              </a:rPr>
              <a:t>    </a:t>
            </a:r>
            <a:r>
              <a:rPr lang="zh-CN" altLang="zh-CN" sz="2000">
                <a:solidFill>
                  <a:schemeClr val="bg2"/>
                </a:solidFill>
              </a:rPr>
              <a:t>张劲松</a:t>
            </a:r>
            <a:endParaRPr lang="zh-CN" altLang="zh-CN" sz="2000">
              <a:solidFill>
                <a:schemeClr val="bg2"/>
              </a:solidFill>
            </a:endParaRPr>
          </a:p>
        </p:txBody>
      </p:sp>
      <p:grpSp>
        <p:nvGrpSpPr>
          <p:cNvPr id="5" name="组合 4"/>
          <p:cNvGrpSpPr/>
          <p:nvPr/>
        </p:nvGrpSpPr>
        <p:grpSpPr>
          <a:xfrm>
            <a:off x="412115" y="1306195"/>
            <a:ext cx="8703310" cy="741680"/>
            <a:chOff x="754" y="3127"/>
            <a:chExt cx="13706" cy="1168"/>
          </a:xfrm>
        </p:grpSpPr>
        <p:sp>
          <p:nvSpPr>
            <p:cNvPr id="2" name="文本框 1"/>
            <p:cNvSpPr txBox="1"/>
            <p:nvPr/>
          </p:nvSpPr>
          <p:spPr>
            <a:xfrm>
              <a:off x="754" y="3127"/>
              <a:ext cx="13706" cy="1169"/>
            </a:xfrm>
            <a:prstGeom prst="rect">
              <a:avLst/>
            </a:prstGeom>
            <a:noFill/>
          </p:spPr>
          <p:txBody>
            <a:bodyPr wrap="square" rtlCol="0">
              <a:spAutoFit/>
            </a:bodyPr>
            <a:lstStyle/>
            <a:p>
              <a:pPr fontAlgn="auto">
                <a:lnSpc>
                  <a:spcPts val="5080"/>
                </a:lnSpc>
              </a:pPr>
              <a:r>
                <a:rPr lang="en-US" altLang="zh-CN" sz="4400">
                  <a:latin typeface="方正小标宋简体" panose="02010601030101010101" charset="-122"/>
                  <a:ea typeface="方正小标宋简体" panose="02010601030101010101" charset="-122"/>
                  <a:cs typeface="方正小标宋简体" panose="02010601030101010101" charset="-122"/>
                </a:rPr>
                <a:t> </a:t>
              </a:r>
              <a:r>
                <a:rPr lang="en-US" altLang="zh-CN" sz="4400">
                  <a:solidFill>
                    <a:srgbClr val="FF0000"/>
                  </a:solidFill>
                  <a:latin typeface="方正小标宋简体" panose="02010601030101010101" charset="-122"/>
                  <a:ea typeface="方正小标宋简体" panose="02010601030101010101" charset="-122"/>
                  <a:cs typeface="方正小标宋简体" panose="02010601030101010101" charset="-122"/>
                </a:rPr>
                <a:t>“</a:t>
              </a:r>
              <a:r>
                <a:rPr lang="zh-CN" altLang="en-US"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九说活动</a:t>
              </a:r>
              <a:r>
                <a:rPr lang="en-US" altLang="zh-CN"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a:t>
              </a:r>
              <a:endParaRPr lang="en-US" altLang="zh-CN"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endParaRPr>
            </a:p>
          </p:txBody>
        </p:sp>
        <p:cxnSp>
          <p:nvCxnSpPr>
            <p:cNvPr id="4" name="直接连接符 3"/>
            <p:cNvCxnSpPr/>
            <p:nvPr/>
          </p:nvCxnSpPr>
          <p:spPr>
            <a:xfrm>
              <a:off x="7230" y="3711"/>
              <a:ext cx="1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3"/>
    </p:custDataLst>
  </p:cSld>
  <p:clrMapOvr>
    <a:masterClrMapping/>
  </p:clrMapOvr>
  <p:transition spd="slow">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学习思考与交流（指标）_00"/>
          <p:cNvPicPr>
            <a:picLocks noChangeAspect="1"/>
          </p:cNvPicPr>
          <p:nvPr/>
        </p:nvPicPr>
        <p:blipFill>
          <a:blip r:embed="rId1"/>
          <a:srcRect l="21005" t="8724" b="18918"/>
          <a:stretch>
            <a:fillRect/>
          </a:stretch>
        </p:blipFill>
        <p:spPr>
          <a:xfrm>
            <a:off x="0" y="0"/>
            <a:ext cx="12192000" cy="6858000"/>
          </a:xfrm>
          <a:prstGeom prst="rect">
            <a:avLst/>
          </a:prstGeom>
        </p:spPr>
      </p:pic>
      <p:pic>
        <p:nvPicPr>
          <p:cNvPr id="8" name="图片 7" descr="校徽（反白）"/>
          <p:cNvPicPr>
            <a:picLocks noChangeAspect="1"/>
          </p:cNvPicPr>
          <p:nvPr/>
        </p:nvPicPr>
        <p:blipFill>
          <a:blip r:embed="rId2"/>
          <a:stretch>
            <a:fillRect/>
          </a:stretch>
        </p:blipFill>
        <p:spPr>
          <a:xfrm>
            <a:off x="0" y="2170430"/>
            <a:ext cx="2414270" cy="2240915"/>
          </a:xfrm>
          <a:prstGeom prst="rect">
            <a:avLst/>
          </a:prstGeom>
        </p:spPr>
      </p:pic>
      <p:sp>
        <p:nvSpPr>
          <p:cNvPr id="9" name="文本框 8"/>
          <p:cNvSpPr txBox="1"/>
          <p:nvPr/>
        </p:nvSpPr>
        <p:spPr>
          <a:xfrm>
            <a:off x="2802890" y="2919730"/>
            <a:ext cx="8703310" cy="746358"/>
          </a:xfrm>
          <a:prstGeom prst="rect">
            <a:avLst/>
          </a:prstGeom>
          <a:noFill/>
        </p:spPr>
        <p:txBody>
          <a:bodyPr wrap="square" rtlCol="0">
            <a:spAutoFit/>
          </a:bodyPr>
          <a:lstStyle/>
          <a:p>
            <a:pPr fontAlgn="auto">
              <a:lnSpc>
                <a:spcPts val="5080"/>
              </a:lnSpc>
            </a:pPr>
            <a:r>
              <a:rPr lang="en-US" altLang="zh-CN" sz="4400" dirty="0">
                <a:latin typeface="方正小标宋简体" panose="02010601030101010101" charset="-122"/>
                <a:ea typeface="方正小标宋简体" panose="02010601030101010101" charset="-122"/>
                <a:cs typeface="方正小标宋简体" panose="02010601030101010101" charset="-122"/>
              </a:rPr>
              <a:t> </a:t>
            </a:r>
            <a:r>
              <a:rPr lang="zh-CN" altLang="en-US" sz="4400" b="1" kern="0" spc="1500" dirty="0" smtClean="0">
                <a:solidFill>
                  <a:schemeClr val="bg1"/>
                </a:solidFill>
                <a:uFillTx/>
                <a:latin typeface="方正小标宋简体" panose="02010601030101010101" charset="-122"/>
                <a:ea typeface="方正小标宋简体" panose="02010601030101010101" charset="-122"/>
                <a:cs typeface="方正小标宋简体" panose="02010601030101010101" charset="-122"/>
                <a:sym typeface="+mn-ea"/>
              </a:rPr>
              <a:t>教育思想大讨论专题</a:t>
            </a:r>
            <a:endParaRPr lang="zh-CN" altLang="en-US" sz="2400" dirty="0">
              <a:solidFill>
                <a:schemeClr val="bg1"/>
              </a:solidFill>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4524375" y="4533265"/>
            <a:ext cx="3822700" cy="398780"/>
          </a:xfrm>
          <a:prstGeom prst="rect">
            <a:avLst/>
          </a:prstGeom>
          <a:noFill/>
        </p:spPr>
        <p:txBody>
          <a:bodyPr wrap="square" rtlCol="0">
            <a:spAutoFit/>
          </a:bodyPr>
          <a:lstStyle/>
          <a:p>
            <a:r>
              <a:rPr lang="zh-CN" altLang="en-US" sz="2000">
                <a:solidFill>
                  <a:schemeClr val="bg2"/>
                </a:solidFill>
              </a:rPr>
              <a:t>教学质量监控与评估处</a:t>
            </a:r>
            <a:r>
              <a:rPr lang="en-US" altLang="zh-CN" sz="2000">
                <a:solidFill>
                  <a:schemeClr val="bg2"/>
                </a:solidFill>
              </a:rPr>
              <a:t>    </a:t>
            </a:r>
            <a:r>
              <a:rPr lang="zh-CN" altLang="zh-CN" sz="2000">
                <a:solidFill>
                  <a:schemeClr val="bg2"/>
                </a:solidFill>
              </a:rPr>
              <a:t>张劲松</a:t>
            </a:r>
            <a:endParaRPr lang="zh-CN" altLang="zh-CN" sz="2000">
              <a:solidFill>
                <a:schemeClr val="bg2"/>
              </a:solidFill>
            </a:endParaRPr>
          </a:p>
        </p:txBody>
      </p:sp>
      <p:grpSp>
        <p:nvGrpSpPr>
          <p:cNvPr id="5" name="组合 4"/>
          <p:cNvGrpSpPr/>
          <p:nvPr/>
        </p:nvGrpSpPr>
        <p:grpSpPr>
          <a:xfrm>
            <a:off x="412115" y="1306195"/>
            <a:ext cx="8703310" cy="741680"/>
            <a:chOff x="754" y="3127"/>
            <a:chExt cx="13706" cy="1168"/>
          </a:xfrm>
        </p:grpSpPr>
        <p:sp>
          <p:nvSpPr>
            <p:cNvPr id="2" name="文本框 1"/>
            <p:cNvSpPr txBox="1"/>
            <p:nvPr/>
          </p:nvSpPr>
          <p:spPr>
            <a:xfrm>
              <a:off x="754" y="3127"/>
              <a:ext cx="13706" cy="1169"/>
            </a:xfrm>
            <a:prstGeom prst="rect">
              <a:avLst/>
            </a:prstGeom>
            <a:noFill/>
          </p:spPr>
          <p:txBody>
            <a:bodyPr wrap="square" rtlCol="0">
              <a:spAutoFit/>
            </a:bodyPr>
            <a:lstStyle/>
            <a:p>
              <a:pPr fontAlgn="auto">
                <a:lnSpc>
                  <a:spcPts val="5080"/>
                </a:lnSpc>
              </a:pPr>
              <a:r>
                <a:rPr lang="en-US" altLang="zh-CN" sz="4400">
                  <a:latin typeface="方正小标宋简体" panose="02010601030101010101" charset="-122"/>
                  <a:ea typeface="方正小标宋简体" panose="02010601030101010101" charset="-122"/>
                  <a:cs typeface="方正小标宋简体" panose="02010601030101010101" charset="-122"/>
                </a:rPr>
                <a:t> </a:t>
              </a:r>
              <a:r>
                <a:rPr lang="en-US" altLang="zh-CN" sz="4400">
                  <a:solidFill>
                    <a:srgbClr val="FF0000"/>
                  </a:solidFill>
                  <a:latin typeface="方正小标宋简体" panose="02010601030101010101" charset="-122"/>
                  <a:ea typeface="方正小标宋简体" panose="02010601030101010101" charset="-122"/>
                  <a:cs typeface="方正小标宋简体" panose="02010601030101010101" charset="-122"/>
                </a:rPr>
                <a:t>“</a:t>
              </a:r>
              <a:r>
                <a:rPr lang="zh-CN" altLang="en-US"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九说活动</a:t>
              </a:r>
              <a:r>
                <a:rPr lang="en-US" altLang="zh-CN"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rPr>
                <a:t>”</a:t>
              </a:r>
              <a:endParaRPr lang="en-US" altLang="zh-CN" sz="4400" b="1" kern="0" spc="1500">
                <a:solidFill>
                  <a:srgbClr val="FF0000"/>
                </a:solidFill>
                <a:uFillTx/>
                <a:latin typeface="方正小标宋简体" panose="02010601030101010101" charset="-122"/>
                <a:ea typeface="方正小标宋简体" panose="02010601030101010101" charset="-122"/>
                <a:cs typeface="方正小标宋简体" panose="02010601030101010101" charset="-122"/>
                <a:sym typeface="+mn-ea"/>
              </a:endParaRPr>
            </a:p>
          </p:txBody>
        </p:sp>
        <p:cxnSp>
          <p:nvCxnSpPr>
            <p:cNvPr id="4" name="直接连接符 3"/>
            <p:cNvCxnSpPr/>
            <p:nvPr/>
          </p:nvCxnSpPr>
          <p:spPr>
            <a:xfrm>
              <a:off x="7230" y="3711"/>
              <a:ext cx="1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椭圆 63"/>
          <p:cNvSpPr/>
          <p:nvPr/>
        </p:nvSpPr>
        <p:spPr>
          <a:xfrm>
            <a:off x="10837968" y="610447"/>
            <a:ext cx="960120" cy="960120"/>
          </a:xfrm>
          <a:prstGeom prst="ellipse">
            <a:avLst/>
          </a:prstGeom>
          <a:solidFill>
            <a:srgbClr val="23589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mn-ea"/>
                <a:sym typeface="+mn-lt"/>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mn-ea"/>
              <a:sym typeface="+mn-lt"/>
            </a:endParaRPr>
          </a:p>
        </p:txBody>
      </p:sp>
    </p:spTree>
    <p:custDataLst>
      <p:tags r:id="rId3"/>
    </p:custDataLst>
  </p:cSld>
  <p:clrMapOvr>
    <a:masterClrMapping/>
  </p:clrMapOvr>
  <p:transition spd="slow">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 name="Oval 1314"/>
          <p:cNvSpPr/>
          <p:nvPr/>
        </p:nvSpPr>
        <p:spPr bwMode="auto">
          <a:xfrm>
            <a:off x="3844933" y="2356532"/>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19" name="Oval 1318"/>
          <p:cNvSpPr/>
          <p:nvPr/>
        </p:nvSpPr>
        <p:spPr bwMode="auto">
          <a:xfrm>
            <a:off x="2336338" y="251467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0" name="Oval 1319"/>
          <p:cNvSpPr/>
          <p:nvPr/>
        </p:nvSpPr>
        <p:spPr bwMode="auto">
          <a:xfrm>
            <a:off x="3644294" y="2815545"/>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1" name="Oval 1320"/>
          <p:cNvSpPr/>
          <p:nvPr/>
        </p:nvSpPr>
        <p:spPr bwMode="auto">
          <a:xfrm>
            <a:off x="4107288" y="2175235"/>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2" name="Oval 1321"/>
          <p:cNvSpPr/>
          <p:nvPr/>
        </p:nvSpPr>
        <p:spPr bwMode="auto">
          <a:xfrm>
            <a:off x="2205153" y="1839652"/>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3" name="Oval 1322"/>
          <p:cNvSpPr/>
          <p:nvPr/>
        </p:nvSpPr>
        <p:spPr bwMode="auto">
          <a:xfrm>
            <a:off x="7575885" y="150406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5" name="Oval 1324"/>
          <p:cNvSpPr/>
          <p:nvPr/>
        </p:nvSpPr>
        <p:spPr bwMode="auto">
          <a:xfrm>
            <a:off x="6314228" y="193222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6" name="Oval 1325"/>
          <p:cNvSpPr/>
          <p:nvPr/>
        </p:nvSpPr>
        <p:spPr bwMode="auto">
          <a:xfrm>
            <a:off x="6808086" y="1361350"/>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7" name="Oval 1326"/>
          <p:cNvSpPr/>
          <p:nvPr/>
        </p:nvSpPr>
        <p:spPr bwMode="auto">
          <a:xfrm>
            <a:off x="6985568" y="1920656"/>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8" name="Oval 1327"/>
          <p:cNvSpPr/>
          <p:nvPr/>
        </p:nvSpPr>
        <p:spPr bwMode="auto">
          <a:xfrm>
            <a:off x="6796516" y="206337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29" name="Oval 1328"/>
          <p:cNvSpPr/>
          <p:nvPr/>
        </p:nvSpPr>
        <p:spPr bwMode="auto">
          <a:xfrm>
            <a:off x="4930381" y="460214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0" name="Oval 1329"/>
          <p:cNvSpPr/>
          <p:nvPr/>
        </p:nvSpPr>
        <p:spPr bwMode="auto">
          <a:xfrm>
            <a:off x="10164793" y="2927406"/>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1" name="Oval 1330"/>
          <p:cNvSpPr/>
          <p:nvPr/>
        </p:nvSpPr>
        <p:spPr bwMode="auto">
          <a:xfrm>
            <a:off x="10596922" y="2398957"/>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2" name="Oval 1331"/>
          <p:cNvSpPr/>
          <p:nvPr/>
        </p:nvSpPr>
        <p:spPr bwMode="auto">
          <a:xfrm>
            <a:off x="9813690" y="407687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3" name="Oval 1332"/>
          <p:cNvSpPr/>
          <p:nvPr/>
        </p:nvSpPr>
        <p:spPr bwMode="auto">
          <a:xfrm>
            <a:off x="11302989" y="5311207"/>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4" name="Oval 1333"/>
          <p:cNvSpPr/>
          <p:nvPr/>
        </p:nvSpPr>
        <p:spPr bwMode="auto">
          <a:xfrm>
            <a:off x="10932592" y="2221521"/>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5" name="Oval 1334"/>
          <p:cNvSpPr/>
          <p:nvPr/>
        </p:nvSpPr>
        <p:spPr bwMode="auto">
          <a:xfrm>
            <a:off x="11013617" y="2479961"/>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36" name="Oval 1335"/>
          <p:cNvSpPr/>
          <p:nvPr/>
        </p:nvSpPr>
        <p:spPr bwMode="auto">
          <a:xfrm>
            <a:off x="8069744" y="2892688"/>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0" name="Group 9"/>
          <p:cNvGrpSpPr/>
          <p:nvPr/>
        </p:nvGrpSpPr>
        <p:grpSpPr>
          <a:xfrm>
            <a:off x="2288436" y="1590734"/>
            <a:ext cx="8509529" cy="2800146"/>
            <a:chOff x="1067332" y="2443650"/>
            <a:chExt cx="5795198" cy="1907465"/>
          </a:xfrm>
          <a:solidFill>
            <a:srgbClr val="C9F0FF">
              <a:alpha val="89804"/>
            </a:srgbClr>
          </a:solidFill>
        </p:grpSpPr>
        <p:sp>
          <p:nvSpPr>
            <p:cNvPr id="1269" name="Oval 1268"/>
            <p:cNvSpPr/>
            <p:nvPr/>
          </p:nvSpPr>
          <p:spPr bwMode="auto">
            <a:xfrm>
              <a:off x="1067332" y="274876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65" name="Oval 1264"/>
            <p:cNvSpPr/>
            <p:nvPr/>
          </p:nvSpPr>
          <p:spPr bwMode="auto">
            <a:xfrm>
              <a:off x="2239742" y="286407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70" name="Oval 1269"/>
            <p:cNvSpPr/>
            <p:nvPr/>
          </p:nvSpPr>
          <p:spPr bwMode="auto">
            <a:xfrm>
              <a:off x="1901814" y="25902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71" name="Oval 1270"/>
            <p:cNvSpPr/>
            <p:nvPr/>
          </p:nvSpPr>
          <p:spPr bwMode="auto">
            <a:xfrm>
              <a:off x="1614712" y="3172729"/>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73" name="Oval 1272"/>
            <p:cNvSpPr/>
            <p:nvPr/>
          </p:nvSpPr>
          <p:spPr bwMode="auto">
            <a:xfrm>
              <a:off x="3982820" y="2466847"/>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09" name="Oval 1308"/>
            <p:cNvSpPr/>
            <p:nvPr/>
          </p:nvSpPr>
          <p:spPr bwMode="auto">
            <a:xfrm>
              <a:off x="3649160" y="244365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10" name="Oval 1309"/>
            <p:cNvSpPr/>
            <p:nvPr/>
          </p:nvSpPr>
          <p:spPr bwMode="auto">
            <a:xfrm>
              <a:off x="6550015" y="33500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1311" name="Oval 1310"/>
            <p:cNvSpPr/>
            <p:nvPr/>
          </p:nvSpPr>
          <p:spPr bwMode="auto">
            <a:xfrm>
              <a:off x="6139082" y="403860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grpSp>
      <p:sp>
        <p:nvSpPr>
          <p:cNvPr id="1278" name="TextBox 1277"/>
          <p:cNvSpPr txBox="1"/>
          <p:nvPr/>
        </p:nvSpPr>
        <p:spPr>
          <a:xfrm>
            <a:off x="3099114" y="2451728"/>
            <a:ext cx="7048549" cy="1322070"/>
          </a:xfrm>
          <a:prstGeom prst="rect">
            <a:avLst/>
          </a:prstGeom>
          <a:noFill/>
          <a:effectLst>
            <a:reflection blurRad="6350" stA="52000" endA="300" endPos="35000" dir="5400000" sy="-100000" algn="bl" rotWithShape="0"/>
          </a:effectLst>
        </p:spPr>
        <p:txBody>
          <a:bodyPr wrap="square" rtlCol="0">
            <a:spAutoFit/>
            <a:scene3d>
              <a:camera prst="orthographicFront"/>
              <a:lightRig rig="threePt" dir="t"/>
            </a:scene3d>
          </a:bodyPr>
          <a:lstStyle/>
          <a:p>
            <a:pPr lvl="0"/>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专 </a:t>
            </a:r>
            <a:r>
              <a:rPr lang="en-US" altLang="zh-CN"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业 </a:t>
            </a:r>
            <a:r>
              <a:rPr lang="en-US" altLang="zh-CN"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建 </a:t>
            </a:r>
            <a:r>
              <a:rPr lang="en-US" altLang="zh-CN"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设</a:t>
            </a:r>
            <a:endPar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15"/>
                                        </p:tgtEl>
                                        <p:attrNameLst>
                                          <p:attrName>style.visibility</p:attrName>
                                        </p:attrNameLst>
                                      </p:cBhvr>
                                      <p:to>
                                        <p:strVal val="visible"/>
                                      </p:to>
                                    </p:set>
                                    <p:animEffect transition="in" filter="fade">
                                      <p:cBhvr>
                                        <p:cTn id="11" dur="250"/>
                                        <p:tgtEl>
                                          <p:spTgt spid="1315"/>
                                        </p:tgtEl>
                                      </p:cBhvr>
                                    </p:animEffect>
                                  </p:childTnLst>
                                </p:cTn>
                              </p:par>
                              <p:par>
                                <p:cTn id="12" presetID="10" presetClass="entr" presetSubtype="0" fill="hold" grpId="0" nodeType="withEffect">
                                  <p:stCondLst>
                                    <p:cond delay="50"/>
                                  </p:stCondLst>
                                  <p:childTnLst>
                                    <p:set>
                                      <p:cBhvr>
                                        <p:cTn id="13" dur="1" fill="hold">
                                          <p:stCondLst>
                                            <p:cond delay="0"/>
                                          </p:stCondLst>
                                        </p:cTn>
                                        <p:tgtEl>
                                          <p:spTgt spid="1319"/>
                                        </p:tgtEl>
                                        <p:attrNameLst>
                                          <p:attrName>style.visibility</p:attrName>
                                        </p:attrNameLst>
                                      </p:cBhvr>
                                      <p:to>
                                        <p:strVal val="visible"/>
                                      </p:to>
                                    </p:set>
                                    <p:animEffect transition="in" filter="fade">
                                      <p:cBhvr>
                                        <p:cTn id="14" dur="250"/>
                                        <p:tgtEl>
                                          <p:spTgt spid="1319"/>
                                        </p:tgtEl>
                                      </p:cBhvr>
                                    </p:animEffect>
                                  </p:childTnLst>
                                </p:cTn>
                              </p:par>
                              <p:par>
                                <p:cTn id="15" presetID="10" presetClass="entr" presetSubtype="0" fill="hold" grpId="0" nodeType="withEffect">
                                  <p:stCondLst>
                                    <p:cond delay="100"/>
                                  </p:stCondLst>
                                  <p:childTnLst>
                                    <p:set>
                                      <p:cBhvr>
                                        <p:cTn id="16" dur="1" fill="hold">
                                          <p:stCondLst>
                                            <p:cond delay="0"/>
                                          </p:stCondLst>
                                        </p:cTn>
                                        <p:tgtEl>
                                          <p:spTgt spid="1320"/>
                                        </p:tgtEl>
                                        <p:attrNameLst>
                                          <p:attrName>style.visibility</p:attrName>
                                        </p:attrNameLst>
                                      </p:cBhvr>
                                      <p:to>
                                        <p:strVal val="visible"/>
                                      </p:to>
                                    </p:set>
                                    <p:animEffect transition="in" filter="fade">
                                      <p:cBhvr>
                                        <p:cTn id="17" dur="250"/>
                                        <p:tgtEl>
                                          <p:spTgt spid="1320"/>
                                        </p:tgtEl>
                                      </p:cBhvr>
                                    </p:animEffect>
                                  </p:childTnLst>
                                </p:cTn>
                              </p:par>
                              <p:par>
                                <p:cTn id="18" presetID="10" presetClass="entr" presetSubtype="0" fill="hold" grpId="0" nodeType="withEffect">
                                  <p:stCondLst>
                                    <p:cond delay="150"/>
                                  </p:stCondLst>
                                  <p:childTnLst>
                                    <p:set>
                                      <p:cBhvr>
                                        <p:cTn id="19" dur="1" fill="hold">
                                          <p:stCondLst>
                                            <p:cond delay="0"/>
                                          </p:stCondLst>
                                        </p:cTn>
                                        <p:tgtEl>
                                          <p:spTgt spid="1321"/>
                                        </p:tgtEl>
                                        <p:attrNameLst>
                                          <p:attrName>style.visibility</p:attrName>
                                        </p:attrNameLst>
                                      </p:cBhvr>
                                      <p:to>
                                        <p:strVal val="visible"/>
                                      </p:to>
                                    </p:set>
                                    <p:animEffect transition="in" filter="fade">
                                      <p:cBhvr>
                                        <p:cTn id="20" dur="250"/>
                                        <p:tgtEl>
                                          <p:spTgt spid="1321"/>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1322"/>
                                        </p:tgtEl>
                                        <p:attrNameLst>
                                          <p:attrName>style.visibility</p:attrName>
                                        </p:attrNameLst>
                                      </p:cBhvr>
                                      <p:to>
                                        <p:strVal val="visible"/>
                                      </p:to>
                                    </p:set>
                                    <p:animEffect transition="in" filter="fade">
                                      <p:cBhvr>
                                        <p:cTn id="23" dur="250"/>
                                        <p:tgtEl>
                                          <p:spTgt spid="132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323"/>
                                        </p:tgtEl>
                                        <p:attrNameLst>
                                          <p:attrName>style.visibility</p:attrName>
                                        </p:attrNameLst>
                                      </p:cBhvr>
                                      <p:to>
                                        <p:strVal val="visible"/>
                                      </p:to>
                                    </p:set>
                                    <p:animEffect transition="in" filter="fade">
                                      <p:cBhvr>
                                        <p:cTn id="26" dur="250"/>
                                        <p:tgtEl>
                                          <p:spTgt spid="1323"/>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1325"/>
                                        </p:tgtEl>
                                        <p:attrNameLst>
                                          <p:attrName>style.visibility</p:attrName>
                                        </p:attrNameLst>
                                      </p:cBhvr>
                                      <p:to>
                                        <p:strVal val="visible"/>
                                      </p:to>
                                    </p:set>
                                    <p:animEffect transition="in" filter="fade">
                                      <p:cBhvr>
                                        <p:cTn id="29" dur="250"/>
                                        <p:tgtEl>
                                          <p:spTgt spid="1325"/>
                                        </p:tgtEl>
                                      </p:cBhvr>
                                    </p:animEffect>
                                  </p:childTnLst>
                                </p:cTn>
                              </p:par>
                              <p:par>
                                <p:cTn id="30" presetID="10" presetClass="entr" presetSubtype="0" fill="hold" grpId="0" nodeType="withEffect">
                                  <p:stCondLst>
                                    <p:cond delay="350"/>
                                  </p:stCondLst>
                                  <p:childTnLst>
                                    <p:set>
                                      <p:cBhvr>
                                        <p:cTn id="31" dur="1" fill="hold">
                                          <p:stCondLst>
                                            <p:cond delay="0"/>
                                          </p:stCondLst>
                                        </p:cTn>
                                        <p:tgtEl>
                                          <p:spTgt spid="1326"/>
                                        </p:tgtEl>
                                        <p:attrNameLst>
                                          <p:attrName>style.visibility</p:attrName>
                                        </p:attrNameLst>
                                      </p:cBhvr>
                                      <p:to>
                                        <p:strVal val="visible"/>
                                      </p:to>
                                    </p:set>
                                    <p:animEffect transition="in" filter="fade">
                                      <p:cBhvr>
                                        <p:cTn id="32" dur="250"/>
                                        <p:tgtEl>
                                          <p:spTgt spid="1326"/>
                                        </p:tgtEl>
                                      </p:cBhvr>
                                    </p:animEffect>
                                  </p:childTnLst>
                                </p:cTn>
                              </p:par>
                              <p:par>
                                <p:cTn id="33" presetID="10" presetClass="entr" presetSubtype="0" fill="hold" grpId="0" nodeType="withEffect">
                                  <p:stCondLst>
                                    <p:cond delay="400"/>
                                  </p:stCondLst>
                                  <p:childTnLst>
                                    <p:set>
                                      <p:cBhvr>
                                        <p:cTn id="34" dur="1" fill="hold">
                                          <p:stCondLst>
                                            <p:cond delay="0"/>
                                          </p:stCondLst>
                                        </p:cTn>
                                        <p:tgtEl>
                                          <p:spTgt spid="1327"/>
                                        </p:tgtEl>
                                        <p:attrNameLst>
                                          <p:attrName>style.visibility</p:attrName>
                                        </p:attrNameLst>
                                      </p:cBhvr>
                                      <p:to>
                                        <p:strVal val="visible"/>
                                      </p:to>
                                    </p:set>
                                    <p:animEffect transition="in" filter="fade">
                                      <p:cBhvr>
                                        <p:cTn id="35" dur="250"/>
                                        <p:tgtEl>
                                          <p:spTgt spid="1327"/>
                                        </p:tgtEl>
                                      </p:cBhvr>
                                    </p:animEffect>
                                  </p:childTnLst>
                                </p:cTn>
                              </p:par>
                              <p:par>
                                <p:cTn id="36" presetID="10" presetClass="entr" presetSubtype="0" fill="hold" grpId="0" nodeType="withEffect">
                                  <p:stCondLst>
                                    <p:cond delay="450"/>
                                  </p:stCondLst>
                                  <p:childTnLst>
                                    <p:set>
                                      <p:cBhvr>
                                        <p:cTn id="37" dur="1" fill="hold">
                                          <p:stCondLst>
                                            <p:cond delay="0"/>
                                          </p:stCondLst>
                                        </p:cTn>
                                        <p:tgtEl>
                                          <p:spTgt spid="1328"/>
                                        </p:tgtEl>
                                        <p:attrNameLst>
                                          <p:attrName>style.visibility</p:attrName>
                                        </p:attrNameLst>
                                      </p:cBhvr>
                                      <p:to>
                                        <p:strVal val="visible"/>
                                      </p:to>
                                    </p:set>
                                    <p:animEffect transition="in" filter="fade">
                                      <p:cBhvr>
                                        <p:cTn id="38" dur="250"/>
                                        <p:tgtEl>
                                          <p:spTgt spid="1328"/>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329"/>
                                        </p:tgtEl>
                                        <p:attrNameLst>
                                          <p:attrName>style.visibility</p:attrName>
                                        </p:attrNameLst>
                                      </p:cBhvr>
                                      <p:to>
                                        <p:strVal val="visible"/>
                                      </p:to>
                                    </p:set>
                                    <p:animEffect transition="in" filter="fade">
                                      <p:cBhvr>
                                        <p:cTn id="41" dur="250"/>
                                        <p:tgtEl>
                                          <p:spTgt spid="1329"/>
                                        </p:tgtEl>
                                      </p:cBhvr>
                                    </p:animEffect>
                                  </p:childTnLst>
                                </p:cTn>
                              </p:par>
                              <p:par>
                                <p:cTn id="42" presetID="10" presetClass="entr" presetSubtype="0" fill="hold" grpId="0" nodeType="withEffect">
                                  <p:stCondLst>
                                    <p:cond delay="550"/>
                                  </p:stCondLst>
                                  <p:childTnLst>
                                    <p:set>
                                      <p:cBhvr>
                                        <p:cTn id="43" dur="1" fill="hold">
                                          <p:stCondLst>
                                            <p:cond delay="0"/>
                                          </p:stCondLst>
                                        </p:cTn>
                                        <p:tgtEl>
                                          <p:spTgt spid="1330"/>
                                        </p:tgtEl>
                                        <p:attrNameLst>
                                          <p:attrName>style.visibility</p:attrName>
                                        </p:attrNameLst>
                                      </p:cBhvr>
                                      <p:to>
                                        <p:strVal val="visible"/>
                                      </p:to>
                                    </p:set>
                                    <p:animEffect transition="in" filter="fade">
                                      <p:cBhvr>
                                        <p:cTn id="44" dur="250"/>
                                        <p:tgtEl>
                                          <p:spTgt spid="1330"/>
                                        </p:tgtEl>
                                      </p:cBhvr>
                                    </p:animEffect>
                                  </p:childTnLst>
                                </p:cTn>
                              </p:par>
                              <p:par>
                                <p:cTn id="45" presetID="10" presetClass="entr" presetSubtype="0" fill="hold" grpId="0" nodeType="withEffect">
                                  <p:stCondLst>
                                    <p:cond delay="600"/>
                                  </p:stCondLst>
                                  <p:childTnLst>
                                    <p:set>
                                      <p:cBhvr>
                                        <p:cTn id="46" dur="1" fill="hold">
                                          <p:stCondLst>
                                            <p:cond delay="0"/>
                                          </p:stCondLst>
                                        </p:cTn>
                                        <p:tgtEl>
                                          <p:spTgt spid="1331"/>
                                        </p:tgtEl>
                                        <p:attrNameLst>
                                          <p:attrName>style.visibility</p:attrName>
                                        </p:attrNameLst>
                                      </p:cBhvr>
                                      <p:to>
                                        <p:strVal val="visible"/>
                                      </p:to>
                                    </p:set>
                                    <p:animEffect transition="in" filter="fade">
                                      <p:cBhvr>
                                        <p:cTn id="47" dur="250"/>
                                        <p:tgtEl>
                                          <p:spTgt spid="1331"/>
                                        </p:tgtEl>
                                      </p:cBhvr>
                                    </p:animEffect>
                                  </p:childTnLst>
                                </p:cTn>
                              </p:par>
                              <p:par>
                                <p:cTn id="48" presetID="10" presetClass="entr" presetSubtype="0" fill="hold" grpId="0" nodeType="withEffect">
                                  <p:stCondLst>
                                    <p:cond delay="650"/>
                                  </p:stCondLst>
                                  <p:childTnLst>
                                    <p:set>
                                      <p:cBhvr>
                                        <p:cTn id="49" dur="1" fill="hold">
                                          <p:stCondLst>
                                            <p:cond delay="0"/>
                                          </p:stCondLst>
                                        </p:cTn>
                                        <p:tgtEl>
                                          <p:spTgt spid="1332"/>
                                        </p:tgtEl>
                                        <p:attrNameLst>
                                          <p:attrName>style.visibility</p:attrName>
                                        </p:attrNameLst>
                                      </p:cBhvr>
                                      <p:to>
                                        <p:strVal val="visible"/>
                                      </p:to>
                                    </p:set>
                                    <p:animEffect transition="in" filter="fade">
                                      <p:cBhvr>
                                        <p:cTn id="50" dur="250"/>
                                        <p:tgtEl>
                                          <p:spTgt spid="1332"/>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1333"/>
                                        </p:tgtEl>
                                        <p:attrNameLst>
                                          <p:attrName>style.visibility</p:attrName>
                                        </p:attrNameLst>
                                      </p:cBhvr>
                                      <p:to>
                                        <p:strVal val="visible"/>
                                      </p:to>
                                    </p:set>
                                    <p:animEffect transition="in" filter="fade">
                                      <p:cBhvr>
                                        <p:cTn id="53" dur="250"/>
                                        <p:tgtEl>
                                          <p:spTgt spid="1333"/>
                                        </p:tgtEl>
                                      </p:cBhvr>
                                    </p:animEffect>
                                  </p:childTnLst>
                                </p:cTn>
                              </p:par>
                              <p:par>
                                <p:cTn id="54" presetID="10" presetClass="entr" presetSubtype="0" fill="hold" grpId="0" nodeType="withEffect">
                                  <p:stCondLst>
                                    <p:cond delay="800"/>
                                  </p:stCondLst>
                                  <p:childTnLst>
                                    <p:set>
                                      <p:cBhvr>
                                        <p:cTn id="55" dur="1" fill="hold">
                                          <p:stCondLst>
                                            <p:cond delay="0"/>
                                          </p:stCondLst>
                                        </p:cTn>
                                        <p:tgtEl>
                                          <p:spTgt spid="1334"/>
                                        </p:tgtEl>
                                        <p:attrNameLst>
                                          <p:attrName>style.visibility</p:attrName>
                                        </p:attrNameLst>
                                      </p:cBhvr>
                                      <p:to>
                                        <p:strVal val="visible"/>
                                      </p:to>
                                    </p:set>
                                    <p:animEffect transition="in" filter="fade">
                                      <p:cBhvr>
                                        <p:cTn id="56" dur="250"/>
                                        <p:tgtEl>
                                          <p:spTgt spid="1334"/>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1335"/>
                                        </p:tgtEl>
                                        <p:attrNameLst>
                                          <p:attrName>style.visibility</p:attrName>
                                        </p:attrNameLst>
                                      </p:cBhvr>
                                      <p:to>
                                        <p:strVal val="visible"/>
                                      </p:to>
                                    </p:set>
                                    <p:animEffect transition="in" filter="fade">
                                      <p:cBhvr>
                                        <p:cTn id="59" dur="250"/>
                                        <p:tgtEl>
                                          <p:spTgt spid="1335"/>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1336"/>
                                        </p:tgtEl>
                                        <p:attrNameLst>
                                          <p:attrName>style.visibility</p:attrName>
                                        </p:attrNameLst>
                                      </p:cBhvr>
                                      <p:to>
                                        <p:strVal val="visible"/>
                                      </p:to>
                                    </p:set>
                                    <p:animEffect transition="in" filter="fade">
                                      <p:cBhvr>
                                        <p:cTn id="62" dur="250"/>
                                        <p:tgtEl>
                                          <p:spTgt spid="1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 grpId="0" animBg="1"/>
      <p:bldP spid="1319" grpId="0" animBg="1"/>
      <p:bldP spid="1320" grpId="0" animBg="1"/>
      <p:bldP spid="1321" grpId="0" animBg="1"/>
      <p:bldP spid="1322" grpId="0" animBg="1"/>
      <p:bldP spid="1323" grpId="0" animBg="1"/>
      <p:bldP spid="1325" grpId="0" animBg="1"/>
      <p:bldP spid="1326" grpId="0" animBg="1"/>
      <p:bldP spid="1327" grpId="0" animBg="1"/>
      <p:bldP spid="1328" grpId="0" animBg="1"/>
      <p:bldP spid="1329" grpId="0" animBg="1"/>
      <p:bldP spid="1330" grpId="0" animBg="1"/>
      <p:bldP spid="1331" grpId="0" animBg="1"/>
      <p:bldP spid="1332" grpId="0" animBg="1"/>
      <p:bldP spid="1333" grpId="0" animBg="1"/>
      <p:bldP spid="1334" grpId="0" animBg="1"/>
      <p:bldP spid="1335" grpId="0" animBg="1"/>
      <p:bldP spid="133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0959" y="1571928"/>
            <a:ext cx="11811083" cy="52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90459" y="928670"/>
            <a:ext cx="11811083" cy="1071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v</a:t>
            </a:r>
            <a:endParaRPr lang="zh-CN" altLang="en-US" dirty="0"/>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32824" y="598608"/>
            <a:ext cx="6036389" cy="5660496"/>
          </a:xfrm>
          <a:prstGeom prst="rect">
            <a:avLst/>
          </a:prstGeom>
        </p:spPr>
      </p:pic>
      <p:sp>
        <p:nvSpPr>
          <p:cNvPr id="4" name="Title 3"/>
          <p:cNvSpPr>
            <a:spLocks noGrp="1"/>
          </p:cNvSpPr>
          <p:nvPr>
            <p:ph type="title" idx="4294967295"/>
          </p:nvPr>
        </p:nvSpPr>
        <p:spPr>
          <a:xfrm>
            <a:off x="716915" y="2567305"/>
            <a:ext cx="6364605" cy="794385"/>
          </a:xfrm>
        </p:spPr>
        <p:txBody>
          <a:bodyPr>
            <a:normAutofit fontScale="90000"/>
          </a:bodyPr>
          <a:lstStyle/>
          <a:p>
            <a:pPr>
              <a:lnSpc>
                <a:spcPct val="130000"/>
              </a:lnSpc>
            </a:pPr>
            <a:r>
              <a:rPr lang="zh-CN" altLang="zh-CN" sz="4400" b="1" dirty="0" smtClean="0">
                <a:solidFill>
                  <a:schemeClr val="accent1"/>
                </a:solidFill>
                <a:latin typeface="微软雅黑" panose="020B0503020204020204" pitchFamily="34" charset="-122"/>
                <a:ea typeface="微软雅黑" panose="020B0503020204020204" pitchFamily="34" charset="-122"/>
              </a:rPr>
              <a:t>规模</a:t>
            </a:r>
            <a:r>
              <a:rPr lang="zh-CN" altLang="zh-CN" sz="4400" b="1" dirty="0" smtClean="0">
                <a:solidFill>
                  <a:schemeClr val="accent1"/>
                </a:solidFill>
                <a:latin typeface="微软雅黑" panose="020B0503020204020204" pitchFamily="34" charset="-122"/>
                <a:ea typeface="微软雅黑" panose="020B0503020204020204" pitchFamily="34" charset="-122"/>
              </a:rPr>
              <a:t>效益</a:t>
            </a:r>
            <a:r>
              <a:rPr lang="zh-CN" altLang="en-US" sz="4400" b="1" dirty="0" smtClean="0">
                <a:solidFill>
                  <a:schemeClr val="accent1"/>
                </a:solidFill>
                <a:latin typeface="微软雅黑" panose="020B0503020204020204" pitchFamily="34" charset="-122"/>
                <a:ea typeface="微软雅黑" panose="020B0503020204020204" pitchFamily="34" charset="-122"/>
              </a:rPr>
              <a:t>暂时</a:t>
            </a:r>
            <a:r>
              <a:rPr lang="zh-CN" altLang="zh-CN" sz="4400" b="1" dirty="0" smtClean="0">
                <a:solidFill>
                  <a:schemeClr val="accent1"/>
                </a:solidFill>
                <a:latin typeface="微软雅黑" panose="020B0503020204020204" pitchFamily="34" charset="-122"/>
                <a:ea typeface="微软雅黑" panose="020B0503020204020204" pitchFamily="34" charset="-122"/>
              </a:rPr>
              <a:t>探</a:t>
            </a:r>
            <a:r>
              <a:rPr lang="zh-CN" altLang="zh-CN" sz="4400" b="1" dirty="0" smtClean="0">
                <a:solidFill>
                  <a:schemeClr val="accent1"/>
                </a:solidFill>
                <a:latin typeface="微软雅黑" panose="020B0503020204020204" pitchFamily="34" charset="-122"/>
                <a:ea typeface="微软雅黑" panose="020B0503020204020204" pitchFamily="34" charset="-122"/>
              </a:rPr>
              <a:t>顶</a:t>
            </a:r>
            <a:endParaRPr lang="en-US" sz="4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6"/>
          <p:cNvSpPr/>
          <p:nvPr/>
        </p:nvSpPr>
        <p:spPr bwMode="auto">
          <a:xfrm>
            <a:off x="635" y="274320"/>
            <a:ext cx="12191365" cy="67818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182880" numCol="1" rtlCol="0" anchor="b" anchorCtr="0" compatLnSpc="1"/>
          <a:lstStyle/>
          <a:p>
            <a:pPr algn="ctr" defTabSz="914400"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椭圆 2"/>
          <p:cNvSpPr/>
          <p:nvPr/>
        </p:nvSpPr>
        <p:spPr bwMode="auto">
          <a:xfrm>
            <a:off x="1219199" y="2760144"/>
            <a:ext cx="3173687" cy="2380265"/>
          </a:xfrm>
          <a:prstGeom prst="ellipse">
            <a:avLst/>
          </a:prstGeom>
          <a:solidFill>
            <a:schemeClr val="bg1"/>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4" name="右箭头 3"/>
          <p:cNvSpPr/>
          <p:nvPr/>
        </p:nvSpPr>
        <p:spPr bwMode="auto">
          <a:xfrm>
            <a:off x="4843849" y="3400401"/>
            <a:ext cx="2224216" cy="1099751"/>
          </a:xfrm>
          <a:prstGeom prst="rightArrow">
            <a:avLst/>
          </a:prstGeom>
          <a:solidFill>
            <a:schemeClr val="bg1"/>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 name="等腰三角形 4"/>
          <p:cNvSpPr/>
          <p:nvPr/>
        </p:nvSpPr>
        <p:spPr bwMode="auto">
          <a:xfrm>
            <a:off x="6906829" y="2373985"/>
            <a:ext cx="4074779" cy="2669059"/>
          </a:xfrm>
          <a:prstGeom prst="triangle">
            <a:avLst/>
          </a:prstGeom>
          <a:solidFill>
            <a:schemeClr val="bg1"/>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a:gradFill>
                <a:gsLst>
                  <a:gs pos="0">
                    <a:srgbClr val="FFFFFF"/>
                  </a:gs>
                  <a:gs pos="100000">
                    <a:srgbClr val="FFFFFF"/>
                  </a:gs>
                </a:gsLst>
                <a:lin ang="5400000" scaled="0"/>
              </a:gradFill>
            </a:endParaRPr>
          </a:p>
        </p:txBody>
      </p:sp>
      <p:sp>
        <p:nvSpPr>
          <p:cNvPr id="6" name="矩形 5"/>
          <p:cNvSpPr/>
          <p:nvPr/>
        </p:nvSpPr>
        <p:spPr>
          <a:xfrm>
            <a:off x="1759601" y="3627110"/>
            <a:ext cx="1554480" cy="645160"/>
          </a:xfrm>
          <a:prstGeom prst="rect">
            <a:avLst/>
          </a:prstGeom>
        </p:spPr>
        <p:txBody>
          <a:bodyPr wrap="none">
            <a:spAutoFit/>
          </a:bodyPr>
          <a:lstStyle/>
          <a:p>
            <a:r>
              <a:rPr lang="zh-CN" altLang="zh-CN" sz="3600" b="1" dirty="0" smtClean="0">
                <a:latin typeface="微软雅黑" panose="020B0503020204020204" pitchFamily="34" charset="-122"/>
                <a:ea typeface="微软雅黑" panose="020B0503020204020204" pitchFamily="34" charset="-122"/>
              </a:rPr>
              <a:t>铺摊子</a:t>
            </a:r>
            <a:endParaRPr lang="zh-CN" altLang="en-US" sz="3600" b="1" dirty="0">
              <a:latin typeface="微软雅黑" panose="020B0503020204020204" pitchFamily="34" charset="-122"/>
              <a:ea typeface="微软雅黑" panose="020B0503020204020204" pitchFamily="34" charset="-122"/>
            </a:endParaRPr>
          </a:p>
        </p:txBody>
      </p:sp>
      <p:sp>
        <p:nvSpPr>
          <p:cNvPr id="7" name="矩形 6"/>
          <p:cNvSpPr/>
          <p:nvPr/>
        </p:nvSpPr>
        <p:spPr>
          <a:xfrm>
            <a:off x="8815392" y="2980780"/>
            <a:ext cx="736600" cy="1920240"/>
          </a:xfrm>
          <a:prstGeom prst="rect">
            <a:avLst/>
          </a:prstGeom>
        </p:spPr>
        <p:txBody>
          <a:bodyPr vert="eaVert" wrap="none">
            <a:spAutoFit/>
          </a:bodyPr>
          <a:lstStyle/>
          <a:p>
            <a:r>
              <a:rPr lang="zh-CN" altLang="zh-CN" sz="3600" b="1" dirty="0">
                <a:latin typeface="微软雅黑" panose="020B0503020204020204" pitchFamily="34" charset="-122"/>
                <a:ea typeface="微软雅黑" panose="020B0503020204020204" pitchFamily="34" charset="-122"/>
              </a:rPr>
              <a:t>提高质量</a:t>
            </a:r>
            <a:endParaRPr lang="zh-CN" altLang="en-US" sz="3600" b="1" dirty="0">
              <a:latin typeface="微软雅黑" panose="020B0503020204020204" pitchFamily="34" charset="-122"/>
              <a:ea typeface="微软雅黑" panose="020B0503020204020204" pitchFamily="34" charset="-122"/>
            </a:endParaRPr>
          </a:p>
        </p:txBody>
      </p:sp>
      <p:sp>
        <p:nvSpPr>
          <p:cNvPr id="2" name="矩形 1"/>
          <p:cNvSpPr/>
          <p:nvPr/>
        </p:nvSpPr>
        <p:spPr>
          <a:xfrm>
            <a:off x="640843" y="307408"/>
            <a:ext cx="6865620" cy="645160"/>
          </a:xfrm>
          <a:prstGeom prst="rect">
            <a:avLst/>
          </a:prstGeom>
        </p:spPr>
        <p:txBody>
          <a:bodyPr wrap="none">
            <a:spAutoFit/>
          </a:bodyPr>
          <a:lstStyle/>
          <a:p>
            <a:pPr lvl="0" algn="l"/>
            <a:r>
              <a:rPr lang="en-US" altLang="zh-CN" sz="3600" b="1" dirty="0" smtClean="0">
                <a:solidFill>
                  <a:schemeClr val="bg1"/>
                </a:solidFill>
                <a:latin typeface="微软雅黑" panose="020B0503020204020204" pitchFamily="34" charset="-122"/>
                <a:ea typeface="微软雅黑" panose="020B0503020204020204" pitchFamily="34" charset="-122"/>
              </a:rPr>
              <a:t>1</a:t>
            </a:r>
            <a:r>
              <a:rPr lang="zh-CN" altLang="en-US" sz="3600" b="1" dirty="0" smtClean="0">
                <a:solidFill>
                  <a:schemeClr val="bg1"/>
                </a:solidFill>
                <a:latin typeface="微软雅黑" panose="020B0503020204020204" pitchFamily="34" charset="-122"/>
                <a:ea typeface="微软雅黑" panose="020B0503020204020204" pitchFamily="34" charset="-122"/>
              </a:rPr>
              <a:t>、</a:t>
            </a:r>
            <a:r>
              <a:rPr lang="zh-CN" altLang="zh-CN" sz="3600" b="1" dirty="0" smtClean="0">
                <a:solidFill>
                  <a:schemeClr val="bg1"/>
                </a:solidFill>
                <a:latin typeface="微软雅黑" panose="020B0503020204020204" pitchFamily="34" charset="-122"/>
                <a:ea typeface="微软雅黑" panose="020B0503020204020204" pitchFamily="34" charset="-122"/>
                <a:sym typeface="+mn-ea"/>
              </a:rPr>
              <a:t>稳定</a:t>
            </a:r>
            <a:r>
              <a:rPr lang="zh-CN" altLang="zh-CN" sz="3600" b="1" dirty="0">
                <a:solidFill>
                  <a:schemeClr val="bg1"/>
                </a:solidFill>
                <a:latin typeface="微软雅黑" panose="020B0503020204020204" pitchFamily="34" charset="-122"/>
                <a:ea typeface="微软雅黑" panose="020B0503020204020204" pitchFamily="34" charset="-122"/>
                <a:sym typeface="+mn-ea"/>
              </a:rPr>
              <a:t>（专业）数量，提高质量</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9116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  2</a:t>
            </a:r>
            <a:r>
              <a:rPr lang="zh-CN" altLang="en-US" sz="3600" b="1" dirty="0" smtClean="0">
                <a:solidFill>
                  <a:schemeClr val="bg1"/>
                </a:solidFill>
                <a:latin typeface="微软雅黑" panose="020B0503020204020204" pitchFamily="34" charset="-122"/>
                <a:ea typeface="微软雅黑" panose="020B0503020204020204" pitchFamily="34" charset="-122"/>
              </a:rPr>
              <a:t>、优胜劣汰，逐步调整</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1039284" y="5505290"/>
            <a:ext cx="7851140" cy="706755"/>
          </a:xfrm>
          <a:prstGeom prst="rect">
            <a:avLst/>
          </a:prstGeom>
        </p:spPr>
        <p:txBody>
          <a:bodyPr wrap="none">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PS</a:t>
            </a:r>
            <a:r>
              <a:rPr lang="zh-CN" altLang="en-US" sz="2000" dirty="0" smtClean="0">
                <a:solidFill>
                  <a:schemeClr val="bg1"/>
                </a:solidFill>
                <a:latin typeface="微软雅黑" panose="020B0503020204020204" pitchFamily="34" charset="-122"/>
                <a:ea typeface="微软雅黑" panose="020B0503020204020204" pitchFamily="34" charset="-122"/>
              </a:rPr>
              <a:t>：专业的优胜劣汰好比农业生产上的间苗，需剔除那些发育不良、</a:t>
            </a:r>
            <a:endParaRPr lang="en-US" altLang="zh-CN" sz="2000" dirty="0" smtClean="0">
              <a:solidFill>
                <a:schemeClr val="bg1"/>
              </a:solidFill>
              <a:latin typeface="微软雅黑" panose="020B0503020204020204" pitchFamily="34" charset="-122"/>
              <a:ea typeface="微软雅黑" panose="020B0503020204020204" pitchFamily="34" charset="-122"/>
            </a:endParaRPr>
          </a:p>
          <a:p>
            <a:r>
              <a:rPr lang="zh-CN" altLang="en-US" sz="2000" dirty="0" smtClean="0">
                <a:solidFill>
                  <a:schemeClr val="bg1"/>
                </a:solidFill>
                <a:latin typeface="微软雅黑" panose="020B0503020204020204" pitchFamily="34" charset="-122"/>
                <a:ea typeface="微软雅黑" panose="020B0503020204020204" pitchFamily="34" charset="-122"/>
              </a:rPr>
              <a:t>弱小畸形的苗，给好苗留出更多的生长空间和营养。</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14" name="图片 13" descr="间苗.jpg"/>
          <p:cNvPicPr>
            <a:picLocks noChangeAspect="1"/>
          </p:cNvPicPr>
          <p:nvPr/>
        </p:nvPicPr>
        <p:blipFill>
          <a:blip r:embed="rId1"/>
          <a:stretch>
            <a:fillRect/>
          </a:stretch>
        </p:blipFill>
        <p:spPr>
          <a:xfrm>
            <a:off x="0" y="2250540"/>
            <a:ext cx="12192000" cy="304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02665" y="1571625"/>
            <a:ext cx="10186035" cy="382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17830"/>
            <a:ext cx="12192635"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  3</a:t>
            </a:r>
            <a:r>
              <a:rPr lang="zh-CN" altLang="en-US" sz="3600" b="1" dirty="0" smtClean="0">
                <a:solidFill>
                  <a:schemeClr val="bg1"/>
                </a:solidFill>
                <a:latin typeface="微软雅黑" panose="020B0503020204020204" pitchFamily="34" charset="-122"/>
                <a:ea typeface="微软雅黑" panose="020B0503020204020204" pitchFamily="34" charset="-122"/>
              </a:rPr>
              <a:t>、长短（线）结合，注重长远</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7401" y="1590596"/>
            <a:ext cx="5880200" cy="3976485"/>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0116" y="1590599"/>
            <a:ext cx="5019664" cy="3976483"/>
          </a:xfrm>
          <a:prstGeom prst="rect">
            <a:avLst/>
          </a:prstGeom>
        </p:spPr>
      </p:pic>
      <p:sp>
        <p:nvSpPr>
          <p:cNvPr id="8" name="矩形 7"/>
          <p:cNvSpPr/>
          <p:nvPr/>
        </p:nvSpPr>
        <p:spPr>
          <a:xfrm>
            <a:off x="2250074" y="5782233"/>
            <a:ext cx="1808480" cy="58356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长线专业</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922521" y="5797914"/>
            <a:ext cx="1808480" cy="58356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短线专业</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17830"/>
            <a:ext cx="12191365"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4</a:t>
            </a:r>
            <a:r>
              <a:rPr lang="zh-CN" altLang="en-US" sz="3600" b="1" dirty="0" smtClean="0">
                <a:solidFill>
                  <a:schemeClr val="bg1"/>
                </a:solidFill>
                <a:latin typeface="微软雅黑" panose="020B0503020204020204" pitchFamily="34" charset="-122"/>
                <a:ea typeface="微软雅黑" panose="020B0503020204020204" pitchFamily="34" charset="-122"/>
              </a:rPr>
              <a:t>、稳定（学生）规模，配置资源</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aphicFrame>
        <p:nvGraphicFramePr>
          <p:cNvPr id="3" name="图示 2"/>
          <p:cNvGraphicFramePr/>
          <p:nvPr/>
        </p:nvGraphicFramePr>
        <p:xfrm>
          <a:off x="2032000" y="1699827"/>
          <a:ext cx="8128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bwMode="auto">
          <a:xfrm>
            <a:off x="567597" y="1555419"/>
            <a:ext cx="6518497" cy="4891758"/>
          </a:xfrm>
          <a:prstGeom prst="ellipse">
            <a:avLst/>
          </a:prstGeom>
          <a:solidFill>
            <a:schemeClr val="accent1">
              <a:lumMod val="20000"/>
              <a:lumOff val="80000"/>
            </a:schemeClr>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2" name="椭圆 11"/>
          <p:cNvSpPr/>
          <p:nvPr/>
        </p:nvSpPr>
        <p:spPr bwMode="auto">
          <a:xfrm>
            <a:off x="1064918" y="2007531"/>
            <a:ext cx="5523853" cy="3987537"/>
          </a:xfrm>
          <a:prstGeom prst="ellipse">
            <a:avLst/>
          </a:prstGeom>
          <a:solidFill>
            <a:schemeClr val="accent1">
              <a:lumMod val="40000"/>
              <a:lumOff val="60000"/>
            </a:schemeClr>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2" name="矩形 1"/>
          <p:cNvSpPr/>
          <p:nvPr/>
        </p:nvSpPr>
        <p:spPr>
          <a:xfrm>
            <a:off x="0" y="41783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  5</a:t>
            </a:r>
            <a:r>
              <a:rPr lang="zh-CN" altLang="en-US" sz="3600" b="1" dirty="0" smtClean="0">
                <a:solidFill>
                  <a:schemeClr val="bg1"/>
                </a:solidFill>
                <a:latin typeface="微软雅黑" panose="020B0503020204020204" pitchFamily="34" charset="-122"/>
                <a:ea typeface="微软雅黑" panose="020B0503020204020204" pitchFamily="34" charset="-122"/>
              </a:rPr>
              <a:t>、质量求生，特色求长</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bwMode="auto">
          <a:xfrm>
            <a:off x="1776372" y="2463444"/>
            <a:ext cx="4100944" cy="3075708"/>
          </a:xfrm>
          <a:prstGeom prst="ellipse">
            <a:avLst/>
          </a:prstGeom>
          <a:solidFill>
            <a:schemeClr val="accent1">
              <a:lumMod val="60000"/>
              <a:lumOff val="40000"/>
            </a:schemeClr>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7" name="椭圆 6"/>
          <p:cNvSpPr/>
          <p:nvPr/>
        </p:nvSpPr>
        <p:spPr bwMode="auto">
          <a:xfrm>
            <a:off x="2572890" y="3060833"/>
            <a:ext cx="2507911" cy="1880933"/>
          </a:xfrm>
          <a:prstGeom prst="ellipse">
            <a:avLst/>
          </a:prstGeom>
          <a:solidFill>
            <a:schemeClr val="accent1"/>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4" name="矩形 13"/>
          <p:cNvSpPr/>
          <p:nvPr/>
        </p:nvSpPr>
        <p:spPr>
          <a:xfrm>
            <a:off x="2178050" y="3705860"/>
            <a:ext cx="2987675" cy="368300"/>
          </a:xfrm>
          <a:prstGeom prst="rect">
            <a:avLst/>
          </a:prstGeom>
        </p:spPr>
        <p:txBody>
          <a:bodyPr wrap="square">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      </a:t>
            </a:r>
            <a:r>
              <a:rPr lang="zh-CN" altLang="en-US" b="1" dirty="0" smtClean="0">
                <a:solidFill>
                  <a:schemeClr val="bg1"/>
                </a:solidFill>
                <a:latin typeface="微软雅黑" panose="020B0503020204020204" pitchFamily="34" charset="-122"/>
                <a:ea typeface="微软雅黑" panose="020B0503020204020204" pitchFamily="34" charset="-122"/>
              </a:rPr>
              <a:t>特色是更高层次的质量</a:t>
            </a: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7431723" y="3481875"/>
            <a:ext cx="2697480" cy="368300"/>
          </a:xfrm>
          <a:prstGeom prst="rect">
            <a:avLst/>
          </a:prstGeom>
        </p:spPr>
        <p:txBody>
          <a:bodyPr wrap="none">
            <a:spAutoFit/>
            <a:scene3d>
              <a:camera prst="orthographicFront"/>
              <a:lightRig rig="threePt" dir="t"/>
            </a:scene3d>
          </a:bodyPr>
          <a:lstStyle/>
          <a:p>
            <a:r>
              <a:rPr lang="zh-CN" altLang="en-US"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凝练每个专业的专业特色</a:t>
            </a:r>
            <a:endParaRPr lang="zh-CN" altLang="en-US"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7207788" y="2520407"/>
            <a:ext cx="2697480" cy="368300"/>
          </a:xfrm>
          <a:prstGeom prst="rect">
            <a:avLst/>
          </a:prstGeom>
        </p:spPr>
        <p:txBody>
          <a:bodyPr wrap="none">
            <a:spAutoFit/>
            <a:scene3d>
              <a:camera prst="orthographicFront"/>
              <a:lightRig rig="threePt" dir="t"/>
            </a:scene3d>
          </a:bodyPr>
          <a:lstStyle/>
          <a:p>
            <a:r>
              <a:rPr lang="zh-CN" altLang="en-US"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凝练二级学院的专业特色</a:t>
            </a:r>
            <a:endParaRPr lang="zh-CN" altLang="en-US"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6581506" y="1558938"/>
            <a:ext cx="2240280" cy="368300"/>
          </a:xfrm>
          <a:prstGeom prst="rect">
            <a:avLst/>
          </a:prstGeom>
        </p:spPr>
        <p:txBody>
          <a:bodyPr wrap="none">
            <a:spAutoFit/>
            <a:scene3d>
              <a:camera prst="orthographicFront"/>
              <a:lightRig rig="threePt" dir="t"/>
            </a:scene3d>
          </a:bodyPr>
          <a:lstStyle/>
          <a:p>
            <a:r>
              <a:rPr lang="zh-CN" altLang="en-US"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凝练学校的专业特色</a:t>
            </a:r>
            <a:endParaRPr lang="zh-CN" altLang="en-US"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cxnSp>
        <p:nvCxnSpPr>
          <p:cNvPr id="19" name="直接连接符 18"/>
          <p:cNvCxnSpPr/>
          <p:nvPr/>
        </p:nvCxnSpPr>
        <p:spPr>
          <a:xfrm flipV="1">
            <a:off x="5561046" y="1780856"/>
            <a:ext cx="1074465" cy="43049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5946712" y="2735691"/>
            <a:ext cx="1277665" cy="44604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13" idx="1"/>
          </p:cNvCxnSpPr>
          <p:nvPr/>
        </p:nvCxnSpPr>
        <p:spPr>
          <a:xfrm flipV="1">
            <a:off x="5449078" y="3665906"/>
            <a:ext cx="1982645" cy="44826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90459" y="1357298"/>
            <a:ext cx="11811083" cy="52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417830"/>
            <a:ext cx="12192000" cy="645160"/>
          </a:xfrm>
          <a:prstGeom prst="rect">
            <a:avLst/>
          </a:prstGeom>
          <a:solidFill>
            <a:schemeClr val="accent1">
              <a:lumMod val="75000"/>
            </a:schemeClr>
          </a:solidFill>
        </p:spPr>
        <p:txBody>
          <a:bodyPr wrap="square">
            <a:spAutoFit/>
          </a:bodyPr>
          <a:lstStyle/>
          <a:p>
            <a:pPr lvl="0"/>
            <a:r>
              <a:rPr lang="en-US" altLang="zh-CN" sz="3600" b="1" dirty="0">
                <a:solidFill>
                  <a:schemeClr val="bg1"/>
                </a:solidFill>
                <a:latin typeface="微软雅黑" panose="020B0503020204020204" pitchFamily="34" charset="-122"/>
                <a:ea typeface="微软雅黑" panose="020B0503020204020204" pitchFamily="34" charset="-122"/>
              </a:rPr>
              <a:t>  6</a:t>
            </a:r>
            <a:r>
              <a:rPr lang="zh-CN" altLang="en-US" sz="3600" b="1" dirty="0" smtClean="0">
                <a:solidFill>
                  <a:schemeClr val="bg1"/>
                </a:solidFill>
                <a:latin typeface="微软雅黑" panose="020B0503020204020204" pitchFamily="34" charset="-122"/>
                <a:ea typeface="微软雅黑" panose="020B0503020204020204" pitchFamily="34" charset="-122"/>
              </a:rPr>
              <a:t>、开展认证，国际接轨</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917371" y="5190646"/>
            <a:ext cx="8040915" cy="368300"/>
          </a:xfrm>
          <a:prstGeom prst="rect">
            <a:avLst/>
          </a:prstGeom>
        </p:spPr>
        <p:txBody>
          <a:bodyPr wrap="square">
            <a:spAutoFit/>
          </a:bodyPr>
          <a:lstStyle/>
          <a:p>
            <a:r>
              <a:rPr lang="en-US" altLang="zh-CN" dirty="0" smtClean="0">
                <a:latin typeface="微软雅黑" panose="020B0503020204020204" pitchFamily="34" charset="-122"/>
                <a:ea typeface="微软雅黑" panose="020B0503020204020204" pitchFamily="34" charset="-122"/>
              </a:rPr>
              <a:t>2013</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月</a:t>
            </a:r>
            <a:r>
              <a:rPr lang="en-US" altLang="zh-CN" dirty="0" smtClean="0">
                <a:latin typeface="微软雅黑" panose="020B0503020204020204" pitchFamily="34" charset="-122"/>
                <a:ea typeface="微软雅黑" panose="020B0503020204020204" pitchFamily="34" charset="-122"/>
              </a:rPr>
              <a:t>19</a:t>
            </a:r>
            <a:r>
              <a:rPr lang="zh-CN" altLang="en-US" dirty="0" smtClean="0">
                <a:latin typeface="微软雅黑" panose="020B0503020204020204" pitchFamily="34" charset="-122"/>
                <a:ea typeface="微软雅黑" panose="020B0503020204020204" pitchFamily="34" charset="-122"/>
              </a:rPr>
              <a:t>日，中国加入</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华盛顿</a:t>
            </a:r>
            <a:r>
              <a:rPr lang="zh-CN" altLang="en-US" dirty="0" smtClean="0">
                <a:latin typeface="微软雅黑" panose="020B0503020204020204" pitchFamily="34" charset="-122"/>
                <a:ea typeface="微软雅黑" panose="020B0503020204020204" pitchFamily="34" charset="-122"/>
              </a:rPr>
              <a:t>协议</a:t>
            </a:r>
            <a:r>
              <a:rPr lang="en-US" altLang="zh-CN" dirty="0" smtClean="0">
                <a:latin typeface="微软雅黑" panose="020B0503020204020204" pitchFamily="34" charset="-122"/>
                <a:ea typeface="微软雅黑" panose="020B0503020204020204" pitchFamily="34" charset="-122"/>
              </a:rPr>
              <a:t>》</a:t>
            </a:r>
            <a:endParaRPr lang="en-US" altLang="zh-CN" dirty="0">
              <a:effectLst/>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21000" y="1847850"/>
            <a:ext cx="6350000" cy="3162300"/>
          </a:xfrm>
          <a:prstGeom prst="rect">
            <a:avLst/>
          </a:prstGeom>
        </p:spPr>
      </p:pic>
    </p:spTree>
  </p:cSld>
  <p:clrMapOvr>
    <a:masterClrMapping/>
  </p:clrMapOvr>
  <p:transition spd="slow">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5" y="41783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  7</a:t>
            </a:r>
            <a:r>
              <a:rPr lang="zh-CN" altLang="en-US" sz="3600" b="1" dirty="0" smtClean="0">
                <a:solidFill>
                  <a:schemeClr val="bg1"/>
                </a:solidFill>
                <a:latin typeface="微软雅黑" panose="020B0503020204020204" pitchFamily="34" charset="-122"/>
                <a:ea typeface="微软雅黑" panose="020B0503020204020204" pitchFamily="34" charset="-122"/>
              </a:rPr>
              <a:t>、协同培养，快速成长</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aphicFrame>
        <p:nvGraphicFramePr>
          <p:cNvPr id="5" name="图示 4"/>
          <p:cNvGraphicFramePr/>
          <p:nvPr/>
        </p:nvGraphicFramePr>
        <p:xfrm>
          <a:off x="1585784" y="1649627"/>
          <a:ext cx="9255211" cy="462760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14"/>
          <p:cNvSpPr/>
          <p:nvPr/>
        </p:nvSpPr>
        <p:spPr bwMode="auto">
          <a:xfrm>
            <a:off x="3844933" y="2356532"/>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 name="Oval 1318"/>
          <p:cNvSpPr/>
          <p:nvPr/>
        </p:nvSpPr>
        <p:spPr bwMode="auto">
          <a:xfrm>
            <a:off x="2336338" y="251467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Oval 1319"/>
          <p:cNvSpPr/>
          <p:nvPr/>
        </p:nvSpPr>
        <p:spPr bwMode="auto">
          <a:xfrm>
            <a:off x="3644294" y="2815545"/>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Oval 1320"/>
          <p:cNvSpPr/>
          <p:nvPr/>
        </p:nvSpPr>
        <p:spPr bwMode="auto">
          <a:xfrm>
            <a:off x="4107287" y="2175235"/>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 name="Oval 1321"/>
          <p:cNvSpPr/>
          <p:nvPr/>
        </p:nvSpPr>
        <p:spPr bwMode="auto">
          <a:xfrm>
            <a:off x="2205153" y="1839652"/>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 name="Oval 1322"/>
          <p:cNvSpPr/>
          <p:nvPr/>
        </p:nvSpPr>
        <p:spPr bwMode="auto">
          <a:xfrm>
            <a:off x="7575885" y="150406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9" name="Oval 1324"/>
          <p:cNvSpPr/>
          <p:nvPr/>
        </p:nvSpPr>
        <p:spPr bwMode="auto">
          <a:xfrm>
            <a:off x="6314228" y="193222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0" name="Oval 1325"/>
          <p:cNvSpPr/>
          <p:nvPr/>
        </p:nvSpPr>
        <p:spPr bwMode="auto">
          <a:xfrm>
            <a:off x="6808086" y="1361350"/>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 name="Oval 1326"/>
          <p:cNvSpPr/>
          <p:nvPr/>
        </p:nvSpPr>
        <p:spPr bwMode="auto">
          <a:xfrm>
            <a:off x="6985568" y="1920656"/>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 name="Oval 1327"/>
          <p:cNvSpPr/>
          <p:nvPr/>
        </p:nvSpPr>
        <p:spPr bwMode="auto">
          <a:xfrm>
            <a:off x="6796516" y="206337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 name="Oval 1328"/>
          <p:cNvSpPr/>
          <p:nvPr/>
        </p:nvSpPr>
        <p:spPr bwMode="auto">
          <a:xfrm>
            <a:off x="4930381" y="4602149"/>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 name="Oval 1329"/>
          <p:cNvSpPr/>
          <p:nvPr/>
        </p:nvSpPr>
        <p:spPr bwMode="auto">
          <a:xfrm>
            <a:off x="10164793" y="2927406"/>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5" name="Oval 1330"/>
          <p:cNvSpPr/>
          <p:nvPr/>
        </p:nvSpPr>
        <p:spPr bwMode="auto">
          <a:xfrm>
            <a:off x="10596922" y="2398957"/>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6" name="Oval 1331"/>
          <p:cNvSpPr/>
          <p:nvPr/>
        </p:nvSpPr>
        <p:spPr bwMode="auto">
          <a:xfrm>
            <a:off x="9813690" y="4076874"/>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7" name="Oval 1332"/>
          <p:cNvSpPr/>
          <p:nvPr/>
        </p:nvSpPr>
        <p:spPr bwMode="auto">
          <a:xfrm>
            <a:off x="11302989" y="5311207"/>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8" name="Oval 1333"/>
          <p:cNvSpPr/>
          <p:nvPr/>
        </p:nvSpPr>
        <p:spPr bwMode="auto">
          <a:xfrm>
            <a:off x="10932592" y="2221521"/>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9" name="Oval 1334"/>
          <p:cNvSpPr/>
          <p:nvPr/>
        </p:nvSpPr>
        <p:spPr bwMode="auto">
          <a:xfrm>
            <a:off x="11013617" y="2479961"/>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0" name="Oval 1335"/>
          <p:cNvSpPr/>
          <p:nvPr/>
        </p:nvSpPr>
        <p:spPr bwMode="auto">
          <a:xfrm>
            <a:off x="8069744" y="2892688"/>
            <a:ext cx="458889" cy="458770"/>
          </a:xfrm>
          <a:prstGeom prst="ellipse">
            <a:avLst/>
          </a:prstGeom>
          <a:solidFill>
            <a:schemeClr val="accent2">
              <a:lumMod val="20000"/>
              <a:lumOff val="80000"/>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21" name="Group 9"/>
          <p:cNvGrpSpPr/>
          <p:nvPr/>
        </p:nvGrpSpPr>
        <p:grpSpPr>
          <a:xfrm>
            <a:off x="2288436" y="1590734"/>
            <a:ext cx="8509529" cy="2800146"/>
            <a:chOff x="1067332" y="2443650"/>
            <a:chExt cx="5795198" cy="1907465"/>
          </a:xfrm>
          <a:solidFill>
            <a:srgbClr val="C9F0FF">
              <a:alpha val="89804"/>
            </a:srgbClr>
          </a:solidFill>
        </p:grpSpPr>
        <p:sp>
          <p:nvSpPr>
            <p:cNvPr id="22" name="Oval 1268"/>
            <p:cNvSpPr/>
            <p:nvPr/>
          </p:nvSpPr>
          <p:spPr bwMode="auto">
            <a:xfrm>
              <a:off x="1067332" y="274876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3" name="Oval 1264"/>
            <p:cNvSpPr/>
            <p:nvPr/>
          </p:nvSpPr>
          <p:spPr bwMode="auto">
            <a:xfrm>
              <a:off x="2239742" y="286407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4" name="Oval 1269"/>
            <p:cNvSpPr/>
            <p:nvPr/>
          </p:nvSpPr>
          <p:spPr bwMode="auto">
            <a:xfrm>
              <a:off x="1901814" y="25902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5" name="Oval 1270"/>
            <p:cNvSpPr/>
            <p:nvPr/>
          </p:nvSpPr>
          <p:spPr bwMode="auto">
            <a:xfrm>
              <a:off x="1614712" y="3172729"/>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6" name="Oval 1272"/>
            <p:cNvSpPr/>
            <p:nvPr/>
          </p:nvSpPr>
          <p:spPr bwMode="auto">
            <a:xfrm>
              <a:off x="3982820" y="2466847"/>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7" name="Oval 1308"/>
            <p:cNvSpPr/>
            <p:nvPr/>
          </p:nvSpPr>
          <p:spPr bwMode="auto">
            <a:xfrm>
              <a:off x="3649160" y="244365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8" name="Oval 1309"/>
            <p:cNvSpPr/>
            <p:nvPr/>
          </p:nvSpPr>
          <p:spPr bwMode="auto">
            <a:xfrm>
              <a:off x="6550015" y="33500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sp>
          <p:nvSpPr>
            <p:cNvPr id="29" name="Oval 1310"/>
            <p:cNvSpPr/>
            <p:nvPr/>
          </p:nvSpPr>
          <p:spPr bwMode="auto">
            <a:xfrm>
              <a:off x="6139082" y="403860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dirty="0"/>
            </a:p>
          </p:txBody>
        </p:sp>
      </p:grpSp>
      <p:sp>
        <p:nvSpPr>
          <p:cNvPr id="31" name="TextBox 30"/>
          <p:cNvSpPr txBox="1"/>
          <p:nvPr/>
        </p:nvSpPr>
        <p:spPr>
          <a:xfrm>
            <a:off x="2795270" y="2356485"/>
            <a:ext cx="6294755" cy="1322070"/>
          </a:xfrm>
          <a:prstGeom prst="rect">
            <a:avLst/>
          </a:prstGeom>
          <a:noFill/>
          <a:effectLst>
            <a:reflection blurRad="6350" stA="52000" endA="300" endPos="35000" dir="5400000" sy="-100000" algn="bl" rotWithShape="0"/>
          </a:effectLst>
        </p:spPr>
        <p:txBody>
          <a:bodyPr wrap="square" rtlCol="0">
            <a:spAutoFit/>
            <a:scene3d>
              <a:camera prst="orthographicFront"/>
              <a:lightRig rig="threePt" dir="t"/>
            </a:scene3d>
          </a:bodyPr>
          <a:lstStyle/>
          <a:p>
            <a:pPr lvl="0"/>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培</a:t>
            </a:r>
            <a:r>
              <a:rPr lang="en-US" altLang="zh-CN"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养 </a:t>
            </a:r>
            <a:r>
              <a:rPr lang="en-US" altLang="zh-CN"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模 </a:t>
            </a:r>
            <a:r>
              <a:rPr lang="en-US" altLang="zh-CN"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式</a:t>
            </a:r>
            <a:endParaRPr lang="zh-CN" altLang="en-US" sz="80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par>
                                <p:cTn id="12" presetID="10" presetClass="entr" presetSubtype="0" fill="hold" grpId="0" nodeType="withEffect">
                                  <p:stCondLst>
                                    <p:cond delay="5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childTnLst>
                                </p:cTn>
                              </p:par>
                              <p:par>
                                <p:cTn id="15" presetID="10" presetClass="entr" presetSubtype="0" fill="hold" grpId="0" nodeType="withEffect">
                                  <p:stCondLst>
                                    <p:cond delay="1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par>
                                <p:cTn id="18" presetID="10" presetClass="entr" presetSubtype="0" fill="hold" grpId="0" nodeType="withEffect">
                                  <p:stCondLst>
                                    <p:cond delay="1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childTnLst>
                                </p:cTn>
                              </p:par>
                              <p:par>
                                <p:cTn id="30" presetID="10" presetClass="entr" presetSubtype="0" fill="hold" grpId="0" nodeType="withEffect">
                                  <p:stCondLst>
                                    <p:cond delay="35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50"/>
                                        <p:tgtEl>
                                          <p:spTgt spid="10"/>
                                        </p:tgtEl>
                                      </p:cBhvr>
                                    </p:animEffect>
                                  </p:childTnLst>
                                </p:cTn>
                              </p:par>
                              <p:par>
                                <p:cTn id="33" presetID="10" presetClass="entr" presetSubtype="0" fill="hold" grpId="0" nodeType="withEffect">
                                  <p:stCondLst>
                                    <p:cond delay="4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childTnLst>
                                </p:cTn>
                              </p:par>
                              <p:par>
                                <p:cTn id="36" presetID="10" presetClass="entr" presetSubtype="0" fill="hold" grpId="0" nodeType="withEffect">
                                  <p:stCondLst>
                                    <p:cond delay="45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50"/>
                                        <p:tgtEl>
                                          <p:spTgt spid="12"/>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50"/>
                                        <p:tgtEl>
                                          <p:spTgt spid="13"/>
                                        </p:tgtEl>
                                      </p:cBhvr>
                                    </p:animEffect>
                                  </p:childTnLst>
                                </p:cTn>
                              </p:par>
                              <p:par>
                                <p:cTn id="42" presetID="10" presetClass="entr" presetSubtype="0" fill="hold" grpId="0" nodeType="withEffect">
                                  <p:stCondLst>
                                    <p:cond delay="55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50"/>
                                        <p:tgtEl>
                                          <p:spTgt spid="14"/>
                                        </p:tgtEl>
                                      </p:cBhvr>
                                    </p:animEffect>
                                  </p:childTnLst>
                                </p:cTn>
                              </p:par>
                              <p:par>
                                <p:cTn id="45" presetID="10" presetClass="entr" presetSubtype="0" fill="hold" grpId="0" nodeType="withEffect">
                                  <p:stCondLst>
                                    <p:cond delay="6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50"/>
                                        <p:tgtEl>
                                          <p:spTgt spid="15"/>
                                        </p:tgtEl>
                                      </p:cBhvr>
                                    </p:animEffect>
                                  </p:childTnLst>
                                </p:cTn>
                              </p:par>
                              <p:par>
                                <p:cTn id="48" presetID="10" presetClass="entr" presetSubtype="0" fill="hold" grpId="0" nodeType="withEffect">
                                  <p:stCondLst>
                                    <p:cond delay="65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250"/>
                                        <p:tgtEl>
                                          <p:spTgt spid="16"/>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childTnLst>
                                </p:cTn>
                              </p:par>
                              <p:par>
                                <p:cTn id="54" presetID="10" presetClass="entr" presetSubtype="0" fill="hold" grpId="0" nodeType="withEffect">
                                  <p:stCondLst>
                                    <p:cond delay="80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50"/>
                                        <p:tgtEl>
                                          <p:spTgt spid="18"/>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444416" y="318220"/>
          <a:ext cx="11302312" cy="595595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5" y="417830"/>
            <a:ext cx="12191365" cy="645160"/>
          </a:xfrm>
          <a:prstGeom prst="rect">
            <a:avLst/>
          </a:prstGeom>
          <a:solidFill>
            <a:schemeClr val="accent1">
              <a:lumMod val="75000"/>
            </a:schemeClr>
          </a:solidFill>
        </p:spPr>
        <p:txBody>
          <a:bodyPr wrap="square">
            <a:spAutoFit/>
          </a:bodyPr>
          <a:lstStyle/>
          <a:p>
            <a:pPr lvl="0"/>
            <a:r>
              <a:rPr lang="zh-CN" altLang="en-US" sz="3600" b="1" dirty="0" smtClean="0">
                <a:solidFill>
                  <a:schemeClr val="bg1"/>
                </a:solidFill>
                <a:latin typeface="微软雅黑" panose="020B0503020204020204" pitchFamily="34" charset="-122"/>
                <a:ea typeface="微软雅黑" panose="020B0503020204020204" pitchFamily="34" charset="-122"/>
              </a:rPr>
              <a:t>（一）培 养 方 案</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52908" y="1357012"/>
            <a:ext cx="4579620" cy="645160"/>
          </a:xfrm>
          <a:prstGeom prst="rect">
            <a:avLst/>
          </a:prstGeom>
        </p:spPr>
        <p:txBody>
          <a:bodyPr wrap="non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1</a:t>
            </a:r>
            <a:r>
              <a:rPr lang="zh-CN" altLang="en-US" sz="3600" b="1" dirty="0" smtClean="0">
                <a:solidFill>
                  <a:schemeClr val="bg1"/>
                </a:solidFill>
                <a:latin typeface="微软雅黑" panose="020B0503020204020204" pitchFamily="34" charset="-122"/>
                <a:ea typeface="微软雅黑" panose="020B0503020204020204" pitchFamily="34" charset="-122"/>
              </a:rPr>
              <a:t>、目标与手段的关系</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aphicFrame>
        <p:nvGraphicFramePr>
          <p:cNvPr id="8" name="图示 7"/>
          <p:cNvGraphicFramePr/>
          <p:nvPr/>
        </p:nvGraphicFramePr>
        <p:xfrm>
          <a:off x="884880" y="1756063"/>
          <a:ext cx="9813139" cy="409261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28470" y="981710"/>
            <a:ext cx="8735060" cy="4523105"/>
          </a:xfrm>
          <a:prstGeom prst="rect">
            <a:avLst/>
          </a:prstGeom>
        </p:spPr>
        <p:txBody>
          <a:bodyPr wrap="square">
            <a:spAutoFit/>
          </a:bodyPr>
          <a:lstStyle/>
          <a:p>
            <a:pPr>
              <a:lnSpc>
                <a:spcPct val="150000"/>
              </a:lnSpc>
            </a:pPr>
            <a:r>
              <a:rPr lang="en-US"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存在问</a:t>
            </a:r>
            <a:r>
              <a:rPr lang="zh-CN"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题：</a:t>
            </a:r>
            <a:endParaRPr lang="en-US"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目标</a:t>
            </a:r>
            <a:r>
              <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口号化</a:t>
            </a:r>
            <a:r>
              <a:rPr lang="zh-CN" altLang="zh-CN" sz="32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，不易衡量和操作</a:t>
            </a:r>
            <a:r>
              <a:rPr lang="zh-CN"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lang="en-US"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单纯</a:t>
            </a:r>
            <a:r>
              <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的专业教育思想</a:t>
            </a:r>
            <a:r>
              <a:rPr lang="zh-CN" altLang="zh-CN" sz="32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，未将培养正确价值观和学习方法纳入培养的日程</a:t>
            </a:r>
            <a:r>
              <a:rPr lang="zh-CN"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lang="en-US"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课程</a:t>
            </a:r>
            <a:r>
              <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设置和目标脱节</a:t>
            </a:r>
            <a:r>
              <a:rPr lang="zh-CN" altLang="zh-CN" sz="32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，甚至是因人设课</a:t>
            </a:r>
            <a:r>
              <a:rPr lang="zh-CN"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lang="en-US"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课程</a:t>
            </a:r>
            <a:r>
              <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考核和目标脱节</a:t>
            </a:r>
            <a:r>
              <a:rPr lang="zh-CN" altLang="zh-CN" sz="32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，或比较狭隘，等等。</a:t>
            </a:r>
            <a:endParaRPr lang="zh-CN" altLang="zh-CN" sz="32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635" y="41783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  1</a:t>
            </a:r>
            <a:r>
              <a:rPr lang="zh-CN" altLang="en-US" sz="3600" b="1" dirty="0" smtClean="0">
                <a:solidFill>
                  <a:schemeClr val="bg1"/>
                </a:solidFill>
                <a:latin typeface="微软雅黑" panose="020B0503020204020204" pitchFamily="34" charset="-122"/>
                <a:ea typeface="微软雅黑" panose="020B0503020204020204" pitchFamily="34" charset="-122"/>
              </a:rPr>
              <a:t>、</a:t>
            </a:r>
            <a:r>
              <a:rPr lang="zh-CN" altLang="zh-CN" sz="3600" b="1" dirty="0">
                <a:solidFill>
                  <a:schemeClr val="bg1"/>
                </a:solidFill>
                <a:latin typeface="微软雅黑" panose="020B0503020204020204" pitchFamily="34" charset="-122"/>
                <a:ea typeface="微软雅黑" panose="020B0503020204020204" pitchFamily="34" charset="-122"/>
              </a:rPr>
              <a:t>目标与手段的关系</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4064000" y="1331686"/>
          <a:ext cx="8128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右箭头标注 3"/>
          <p:cNvSpPr/>
          <p:nvPr/>
        </p:nvSpPr>
        <p:spPr bwMode="auto">
          <a:xfrm>
            <a:off x="1465941" y="1703888"/>
            <a:ext cx="3556001" cy="3450771"/>
          </a:xfrm>
          <a:prstGeom prst="rightArrowCallout">
            <a:avLst/>
          </a:prstGeom>
          <a:solidFill>
            <a:schemeClr val="accent1"/>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 name="矩形 4"/>
          <p:cNvSpPr/>
          <p:nvPr/>
        </p:nvSpPr>
        <p:spPr>
          <a:xfrm>
            <a:off x="2180692" y="2146285"/>
            <a:ext cx="690880" cy="2553335"/>
          </a:xfrm>
          <a:prstGeom prst="rect">
            <a:avLst/>
          </a:prstGeom>
        </p:spPr>
        <p:txBody>
          <a:bodyPr wrap="none">
            <a:spAutoFit/>
          </a:bodyPr>
          <a:lstStyle/>
          <a:p>
            <a:r>
              <a:rPr lang="zh-CN" altLang="zh-CN" sz="4000" b="1" dirty="0" smtClean="0">
                <a:latin typeface="微软雅黑" panose="020B0503020204020204" pitchFamily="34" charset="-122"/>
                <a:ea typeface="微软雅黑" panose="020B0503020204020204" pitchFamily="34" charset="-122"/>
              </a:rPr>
              <a:t>目</a:t>
            </a:r>
            <a:endParaRPr lang="en-US" altLang="zh-CN" sz="4000" b="1" dirty="0" smtClean="0">
              <a:latin typeface="微软雅黑" panose="020B0503020204020204" pitchFamily="34" charset="-122"/>
              <a:ea typeface="微软雅黑" panose="020B0503020204020204" pitchFamily="34" charset="-122"/>
            </a:endParaRPr>
          </a:p>
          <a:p>
            <a:r>
              <a:rPr lang="zh-CN" altLang="zh-CN" sz="4000" b="1" dirty="0" smtClean="0">
                <a:latin typeface="微软雅黑" panose="020B0503020204020204" pitchFamily="34" charset="-122"/>
                <a:ea typeface="微软雅黑" panose="020B0503020204020204" pitchFamily="34" charset="-122"/>
              </a:rPr>
              <a:t>标</a:t>
            </a:r>
            <a:endParaRPr lang="en-US" altLang="zh-CN" sz="4000" b="1" dirty="0" smtClean="0">
              <a:latin typeface="微软雅黑" panose="020B0503020204020204" pitchFamily="34" charset="-122"/>
              <a:ea typeface="微软雅黑" panose="020B0503020204020204" pitchFamily="34" charset="-122"/>
            </a:endParaRPr>
          </a:p>
          <a:p>
            <a:r>
              <a:rPr lang="zh-CN" altLang="en-US" sz="4000" b="1" dirty="0" smtClean="0">
                <a:latin typeface="微软雅黑" panose="020B0503020204020204" pitchFamily="34" charset="-122"/>
                <a:ea typeface="微软雅黑" panose="020B0503020204020204" pitchFamily="34" charset="-122"/>
              </a:rPr>
              <a:t>任</a:t>
            </a:r>
            <a:endParaRPr lang="en-US" altLang="zh-CN" sz="4000" b="1" dirty="0" smtClean="0">
              <a:latin typeface="微软雅黑" panose="020B0503020204020204" pitchFamily="34" charset="-122"/>
              <a:ea typeface="微软雅黑" panose="020B0503020204020204" pitchFamily="34" charset="-122"/>
            </a:endParaRPr>
          </a:p>
          <a:p>
            <a:r>
              <a:rPr lang="zh-CN" altLang="en-US" sz="4000" b="1" dirty="0" smtClean="0">
                <a:latin typeface="微软雅黑" panose="020B0503020204020204" pitchFamily="34" charset="-122"/>
                <a:ea typeface="微软雅黑" panose="020B0503020204020204" pitchFamily="34" charset="-122"/>
              </a:rPr>
              <a:t>务</a:t>
            </a:r>
            <a:endParaRPr lang="zh-CN" altLang="en-US" sz="4000" dirty="0"/>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5380" y="784225"/>
            <a:ext cx="9796145" cy="529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5" y="41783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  2</a:t>
            </a:r>
            <a:r>
              <a:rPr lang="zh-CN" altLang="en-US" sz="3600" b="1" dirty="0" smtClean="0">
                <a:solidFill>
                  <a:schemeClr val="bg1"/>
                </a:solidFill>
                <a:latin typeface="微软雅黑" panose="020B0503020204020204" pitchFamily="34" charset="-122"/>
                <a:ea typeface="微软雅黑" panose="020B0503020204020204" pitchFamily="34" charset="-122"/>
              </a:rPr>
              <a:t>、</a:t>
            </a:r>
            <a:r>
              <a:rPr lang="zh-CN" altLang="zh-CN" sz="3600" b="1" dirty="0">
                <a:solidFill>
                  <a:schemeClr val="bg1"/>
                </a:solidFill>
                <a:latin typeface="微软雅黑" panose="020B0503020204020204" pitchFamily="34" charset="-122"/>
                <a:ea typeface="微软雅黑" panose="020B0503020204020204" pitchFamily="34" charset="-122"/>
              </a:rPr>
              <a:t>基础与专业的关系</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652879" y="4586214"/>
            <a:ext cx="11455121" cy="1337945"/>
          </a:xfrm>
          <a:prstGeom prst="rect">
            <a:avLst/>
          </a:prstGeom>
        </p:spPr>
        <p:txBody>
          <a:bodyPr wrap="square">
            <a:spAutoFit/>
          </a:bodyPr>
          <a:lstStyle/>
          <a:p>
            <a:pPr>
              <a:lnSpc>
                <a:spcPct val="150000"/>
              </a:lnSpc>
            </a:pPr>
            <a:r>
              <a:rPr lang="zh-CN" altLang="zh-CN" dirty="0">
                <a:solidFill>
                  <a:schemeClr val="bg1"/>
                </a:solidFill>
                <a:latin typeface="微软雅黑" panose="020B0503020204020204" pitchFamily="34" charset="-122"/>
                <a:ea typeface="微软雅黑" panose="020B0503020204020204" pitchFamily="34" charset="-122"/>
              </a:rPr>
              <a:t>再看就业市场，有两个事实必须</a:t>
            </a:r>
            <a:r>
              <a:rPr lang="zh-CN" altLang="zh-CN" dirty="0" smtClean="0">
                <a:solidFill>
                  <a:schemeClr val="bg1"/>
                </a:solidFill>
                <a:latin typeface="微软雅黑" panose="020B0503020204020204" pitchFamily="34" charset="-122"/>
                <a:ea typeface="微软雅黑" panose="020B0503020204020204" pitchFamily="34" charset="-122"/>
              </a:rPr>
              <a:t>正视</a:t>
            </a:r>
            <a:r>
              <a:rPr lang="zh-CN" altLang="en-US" dirty="0" smtClean="0">
                <a:solidFill>
                  <a:schemeClr val="bg1"/>
                </a:solidFill>
                <a:latin typeface="微软雅黑" panose="020B0503020204020204" pitchFamily="34" charset="-122"/>
                <a:ea typeface="微软雅黑" panose="020B0503020204020204" pitchFamily="34" charset="-122"/>
              </a:rPr>
              <a:t>：</a:t>
            </a:r>
            <a:endParaRPr lang="en-US" altLang="zh-CN"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zh-CN"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一</a:t>
            </a:r>
            <a:r>
              <a:rPr lang="zh-CN" altLang="zh-CN"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是</a:t>
            </a:r>
            <a:r>
              <a:rPr lang="zh-CN" altLang="zh-CN"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应届毕业生首次就业有多少是在所学专业岗位上工作的</a:t>
            </a:r>
            <a:r>
              <a:rPr lang="zh-CN" altLang="zh-CN"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lang="en-US" altLang="zh-CN"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50000"/>
              </a:lnSpc>
            </a:pPr>
            <a:r>
              <a:rPr lang="zh-CN" altLang="zh-CN"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a:t>
            </a:r>
            <a:r>
              <a:rPr lang="zh-CN" altLang="zh-CN"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是</a:t>
            </a:r>
            <a:r>
              <a:rPr lang="zh-CN" altLang="zh-CN"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若干年后，有多少人离开了所学专业的工作岗位</a:t>
            </a:r>
            <a:r>
              <a:rPr lang="zh-CN" altLang="zh-CN"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lang="zh-CN" altLang="zh-CN"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59803" y="1240972"/>
            <a:ext cx="4436533" cy="38100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3269" y="1240972"/>
            <a:ext cx="4436533" cy="3810000"/>
          </a:xfrm>
          <a:prstGeom prst="rect">
            <a:avLst/>
          </a:prstGeom>
        </p:spPr>
      </p:pic>
    </p:spTree>
  </p:cSld>
  <p:clrMapOvr>
    <a:masterClrMapping/>
  </p:clrMapOvr>
  <p:transition spd="slow">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20570" y="2057400"/>
            <a:ext cx="7842250" cy="2306955"/>
          </a:xfrm>
          <a:prstGeom prst="rect">
            <a:avLst/>
          </a:prstGeom>
        </p:spPr>
        <p:txBody>
          <a:bodyPr wrap="square">
            <a:spAutoFit/>
          </a:bodyPr>
          <a:lstStyle/>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既要</a:t>
            </a:r>
            <a:r>
              <a:rPr lang="zh-CN" altLang="zh-CN" sz="3200" b="1" dirty="0">
                <a:solidFill>
                  <a:schemeClr val="accent1"/>
                </a:solidFill>
                <a:latin typeface="微软雅黑" panose="020B0503020204020204" pitchFamily="34" charset="-122"/>
                <a:ea typeface="微软雅黑" panose="020B0503020204020204" pitchFamily="34" charset="-122"/>
              </a:rPr>
              <a:t>考虑专业与就业一致的情况，也要考虑不一致的情况，更要考虑毕业生的长远发展和可持续发展。</a:t>
            </a:r>
            <a:endParaRPr lang="zh-CN" altLang="zh-CN" sz="3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上箭头 1"/>
          <p:cNvSpPr/>
          <p:nvPr/>
        </p:nvSpPr>
        <p:spPr bwMode="auto">
          <a:xfrm>
            <a:off x="1581664" y="877048"/>
            <a:ext cx="3361037" cy="4775606"/>
          </a:xfrm>
          <a:prstGeom prst="upArrow">
            <a:avLst/>
          </a:prstGeom>
          <a:solidFill>
            <a:schemeClr val="accent2">
              <a:lumMod val="75000"/>
            </a:schemeClr>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45" name="上箭头 44"/>
          <p:cNvSpPr/>
          <p:nvPr/>
        </p:nvSpPr>
        <p:spPr bwMode="auto">
          <a:xfrm>
            <a:off x="6958226" y="877048"/>
            <a:ext cx="3361037" cy="4775606"/>
          </a:xfrm>
          <a:prstGeom prst="upArrow">
            <a:avLst/>
          </a:prstGeom>
          <a:solidFill>
            <a:schemeClr val="accent2">
              <a:lumMod val="75000"/>
            </a:schemeClr>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a:gradFill>
                <a:gsLst>
                  <a:gs pos="0">
                    <a:srgbClr val="FFFFFF"/>
                  </a:gs>
                  <a:gs pos="100000">
                    <a:srgbClr val="FFFFFF"/>
                  </a:gs>
                </a:gsLst>
                <a:lin ang="5400000" scaled="0"/>
              </a:gradFill>
            </a:endParaRPr>
          </a:p>
        </p:txBody>
      </p:sp>
      <p:sp>
        <p:nvSpPr>
          <p:cNvPr id="3" name="矩形 2"/>
          <p:cNvSpPr/>
          <p:nvPr/>
        </p:nvSpPr>
        <p:spPr>
          <a:xfrm>
            <a:off x="4033210" y="304174"/>
            <a:ext cx="3025140" cy="706755"/>
          </a:xfrm>
          <a:prstGeom prst="rect">
            <a:avLst/>
          </a:prstGeom>
        </p:spPr>
        <p:txBody>
          <a:bodyPr wrap="none">
            <a:spAutoFit/>
          </a:bodyPr>
          <a:lstStyle/>
          <a:p>
            <a:r>
              <a:rPr lang="zh-CN" altLang="zh-CN" sz="4000" b="1" dirty="0" smtClean="0">
                <a:solidFill>
                  <a:schemeClr val="bg1"/>
                </a:solidFill>
                <a:latin typeface="微软雅黑" panose="020B0503020204020204" pitchFamily="34" charset="-122"/>
                <a:ea typeface="微软雅黑" panose="020B0503020204020204" pitchFamily="34" charset="-122"/>
              </a:rPr>
              <a:t>“两</a:t>
            </a:r>
            <a:r>
              <a:rPr lang="en-US" altLang="zh-CN" sz="4000" b="1" dirty="0" smtClean="0">
                <a:solidFill>
                  <a:schemeClr val="bg1"/>
                </a:solidFill>
                <a:latin typeface="微软雅黑" panose="020B0503020204020204" pitchFamily="34" charset="-122"/>
                <a:ea typeface="微软雅黑" panose="020B0503020204020204" pitchFamily="34" charset="-122"/>
              </a:rPr>
              <a:t> </a:t>
            </a:r>
            <a:r>
              <a:rPr lang="zh-CN" altLang="zh-CN" sz="4000" b="1" dirty="0" smtClean="0">
                <a:solidFill>
                  <a:schemeClr val="bg1"/>
                </a:solidFill>
                <a:latin typeface="微软雅黑" panose="020B0503020204020204" pitchFamily="34" charset="-122"/>
                <a:ea typeface="微软雅黑" panose="020B0503020204020204" pitchFamily="34" charset="-122"/>
              </a:rPr>
              <a:t>头</a:t>
            </a:r>
            <a:r>
              <a:rPr lang="en-US" altLang="zh-CN" sz="4000" b="1" dirty="0" smtClean="0">
                <a:solidFill>
                  <a:schemeClr val="bg1"/>
                </a:solidFill>
                <a:latin typeface="微软雅黑" panose="020B0503020204020204" pitchFamily="34" charset="-122"/>
                <a:ea typeface="微软雅黑" panose="020B0503020204020204" pitchFamily="34" charset="-122"/>
              </a:rPr>
              <a:t> </a:t>
            </a:r>
            <a:r>
              <a:rPr lang="zh-CN" altLang="zh-CN" sz="4000" b="1" dirty="0" smtClean="0">
                <a:solidFill>
                  <a:schemeClr val="bg1"/>
                </a:solidFill>
                <a:latin typeface="微软雅黑" panose="020B0503020204020204" pitchFamily="34" charset="-122"/>
                <a:ea typeface="微软雅黑" panose="020B0503020204020204" pitchFamily="34" charset="-122"/>
              </a:rPr>
              <a:t>论”</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088011" y="2172810"/>
            <a:ext cx="675005" cy="3342640"/>
          </a:xfrm>
          <a:prstGeom prst="rect">
            <a:avLst/>
          </a:prstGeom>
        </p:spPr>
        <p:txBody>
          <a:bodyPr vert="eaVert" wrap="none">
            <a:spAutoFit/>
          </a:bodyPr>
          <a:lstStyle/>
          <a:p>
            <a:r>
              <a:rPr lang="zh-CN" altLang="zh-CN" sz="3200" b="1" dirty="0">
                <a:solidFill>
                  <a:schemeClr val="bg1"/>
                </a:solidFill>
                <a:latin typeface="微软雅黑" panose="020B0503020204020204" pitchFamily="34" charset="-122"/>
                <a:ea typeface="微软雅黑" panose="020B0503020204020204" pitchFamily="34" charset="-122"/>
              </a:rPr>
              <a:t>加强公共基础教学</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8481049" y="2172811"/>
            <a:ext cx="675005" cy="2529840"/>
          </a:xfrm>
          <a:prstGeom prst="rect">
            <a:avLst/>
          </a:prstGeom>
        </p:spPr>
        <p:txBody>
          <a:bodyPr vert="eaVert" wrap="none">
            <a:spAutoFit/>
          </a:bodyPr>
          <a:lstStyle/>
          <a:p>
            <a:r>
              <a:rPr lang="zh-CN" altLang="zh-CN" sz="3200" b="1" dirty="0">
                <a:solidFill>
                  <a:schemeClr val="bg1"/>
                </a:solidFill>
                <a:latin typeface="微软雅黑" panose="020B0503020204020204" pitchFamily="34" charset="-122"/>
                <a:ea typeface="微软雅黑" panose="020B0503020204020204" pitchFamily="34" charset="-122"/>
              </a:rPr>
              <a:t>加强专业教学</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229735" y="5652770"/>
            <a:ext cx="3566795" cy="368300"/>
          </a:xfrm>
          <a:prstGeom prst="rect">
            <a:avLst/>
          </a:prstGeom>
        </p:spPr>
        <p:txBody>
          <a:bodyPr wrap="square">
            <a:spAutoFit/>
          </a:bodyPr>
          <a:lstStyle/>
          <a:p>
            <a:r>
              <a:rPr lang="zh-CN" altLang="zh-CN" b="1" dirty="0" smtClean="0">
                <a:solidFill>
                  <a:schemeClr val="accent1"/>
                </a:solidFill>
                <a:latin typeface="微软雅黑" panose="020B0503020204020204" pitchFamily="34" charset="-122"/>
                <a:ea typeface="微软雅黑" panose="020B0503020204020204" pitchFamily="34" charset="-122"/>
              </a:rPr>
              <a:t>减少专业基础课的门数和总学时</a:t>
            </a:r>
            <a:r>
              <a:rPr lang="zh-CN" altLang="zh-CN"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lang="zh-CN" altLang="zh-CN"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93315" y="1721485"/>
            <a:ext cx="8054975" cy="3415030"/>
          </a:xfrm>
          <a:prstGeom prst="rect">
            <a:avLst/>
          </a:prstGeom>
        </p:spPr>
        <p:txBody>
          <a:bodyPr wrap="square">
            <a:spAutoFit/>
          </a:bodyPr>
          <a:lstStyle/>
          <a:p>
            <a:pPr>
              <a:lnSpc>
                <a:spcPct val="150000"/>
              </a:lnSpc>
            </a:pPr>
            <a:r>
              <a:rPr lang="zh-CN" altLang="en-US" sz="36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制定公共课大纲时</a:t>
            </a:r>
            <a:endParaRPr lang="en-US" altLang="zh-CN" sz="36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50000"/>
              </a:lnSpc>
            </a:pPr>
            <a:r>
              <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建立</a:t>
            </a:r>
            <a:r>
              <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a:t>
            </a:r>
            <a:r>
              <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供需</a:t>
            </a:r>
            <a:r>
              <a:rPr lang="zh-CN" altLang="zh-CN" sz="36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双方的协商</a:t>
            </a:r>
            <a:r>
              <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机制</a:t>
            </a:r>
            <a:endParaRPr lang="en-US"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50000"/>
              </a:lnSpc>
            </a:pPr>
            <a:r>
              <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听取</a:t>
            </a:r>
            <a:r>
              <a:rPr lang="zh-CN" altLang="zh-CN" sz="36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学生所在单位的</a:t>
            </a:r>
            <a:r>
              <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意见</a:t>
            </a:r>
            <a:endParaRPr lang="en-US"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50000"/>
              </a:lnSpc>
            </a:pPr>
            <a:r>
              <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体现</a:t>
            </a:r>
            <a:r>
              <a:rPr lang="zh-CN" altLang="zh-CN" sz="36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不同专业的需求和</a:t>
            </a:r>
            <a:r>
              <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特点</a:t>
            </a:r>
            <a:endPar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0459" y="1357298"/>
            <a:ext cx="11811083" cy="52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35" y="405765"/>
            <a:ext cx="12192635" cy="645160"/>
          </a:xfrm>
          <a:prstGeom prst="rect">
            <a:avLst/>
          </a:prstGeom>
          <a:solidFill>
            <a:schemeClr val="accent1">
              <a:lumMod val="75000"/>
            </a:schemeClr>
          </a:solidFill>
        </p:spPr>
        <p:txBody>
          <a:bodyPr wrap="square">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rPr>
              <a:t>3</a:t>
            </a:r>
            <a:r>
              <a:rPr lang="zh-CN" altLang="en-US" sz="3600" b="1" dirty="0" smtClean="0">
                <a:solidFill>
                  <a:schemeClr val="bg1"/>
                </a:solidFill>
                <a:latin typeface="微软雅黑" panose="020B0503020204020204" pitchFamily="34" charset="-122"/>
                <a:ea typeface="微软雅黑" panose="020B0503020204020204" pitchFamily="34" charset="-122"/>
              </a:rPr>
              <a:t>、</a:t>
            </a:r>
            <a:r>
              <a:rPr lang="zh-CN" altLang="zh-CN" sz="3600" b="1" dirty="0">
                <a:solidFill>
                  <a:schemeClr val="bg1"/>
                </a:solidFill>
                <a:latin typeface="微软雅黑" panose="020B0503020204020204" pitchFamily="34" charset="-122"/>
                <a:ea typeface="微软雅黑" panose="020B0503020204020204" pitchFamily="34" charset="-122"/>
              </a:rPr>
              <a:t>理论与实践的关系</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41829" y="1357298"/>
            <a:ext cx="6720115" cy="5040086"/>
          </a:xfrm>
          <a:prstGeom prst="rect">
            <a:avLst/>
          </a:prstGeom>
        </p:spPr>
      </p:pic>
      <p:sp>
        <p:nvSpPr>
          <p:cNvPr id="6" name="矩形 5"/>
          <p:cNvSpPr/>
          <p:nvPr/>
        </p:nvSpPr>
        <p:spPr>
          <a:xfrm>
            <a:off x="7662038" y="3709170"/>
            <a:ext cx="4246880" cy="583565"/>
          </a:xfrm>
          <a:prstGeom prst="rect">
            <a:avLst/>
          </a:prstGeom>
        </p:spPr>
        <p:txBody>
          <a:bodyPr wrap="none">
            <a:spAutoFit/>
          </a:bodyPr>
          <a:lstStyle/>
          <a:p>
            <a:r>
              <a:rPr lang="zh-CN" altLang="zh-CN" sz="3200" b="1" dirty="0">
                <a:solidFill>
                  <a:schemeClr val="accent1"/>
                </a:solidFill>
                <a:latin typeface="微软雅黑" panose="020B0503020204020204" pitchFamily="34" charset="-122"/>
                <a:ea typeface="微软雅黑" panose="020B0503020204020204" pitchFamily="34" charset="-122"/>
              </a:rPr>
              <a:t>必须加强实践教学环节</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428" y="1055011"/>
            <a:ext cx="10172608" cy="3784600"/>
          </a:xfrm>
          <a:prstGeom prst="rect">
            <a:avLst/>
          </a:prstGeom>
        </p:spPr>
        <p:txBody>
          <a:bodyPr wrap="square">
            <a:spAutoFit/>
          </a:bodyPr>
          <a:lstStyle/>
          <a:p>
            <a:pPr>
              <a:lnSpc>
                <a:spcPct val="150000"/>
              </a:lnSpc>
            </a:pPr>
            <a:r>
              <a:rPr lang="zh-CN" altLang="zh-CN" sz="3200" dirty="0" smtClean="0">
                <a:solidFill>
                  <a:schemeClr val="bg1"/>
                </a:solidFill>
                <a:latin typeface="微软雅黑" panose="020B0503020204020204" pitchFamily="34" charset="-122"/>
                <a:ea typeface="微软雅黑" panose="020B0503020204020204" pitchFamily="34" charset="-122"/>
              </a:rPr>
              <a:t>问题</a:t>
            </a:r>
            <a:r>
              <a:rPr lang="zh-CN" altLang="en-US" sz="3200" dirty="0" smtClean="0">
                <a:solidFill>
                  <a:schemeClr val="bg1"/>
                </a:solidFill>
                <a:latin typeface="微软雅黑" panose="020B0503020204020204" pitchFamily="34" charset="-122"/>
                <a:ea typeface="微软雅黑" panose="020B0503020204020204" pitchFamily="34" charset="-122"/>
              </a:rPr>
              <a:t>：</a:t>
            </a:r>
            <a:endParaRPr lang="en-US" altLang="zh-CN" sz="32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实践</a:t>
            </a:r>
            <a:r>
              <a:rPr lang="zh-CN" altLang="zh-CN" sz="3200" b="1" dirty="0">
                <a:solidFill>
                  <a:schemeClr val="accent1"/>
                </a:solidFill>
                <a:latin typeface="微软雅黑" panose="020B0503020204020204" pitchFamily="34" charset="-122"/>
                <a:ea typeface="微软雅黑" panose="020B0503020204020204" pitchFamily="34" charset="-122"/>
              </a:rPr>
              <a:t>课和理论课结合得不</a:t>
            </a:r>
            <a:r>
              <a:rPr lang="zh-CN" altLang="zh-CN" sz="3200" b="1" dirty="0" smtClean="0">
                <a:solidFill>
                  <a:schemeClr val="accent1"/>
                </a:solidFill>
                <a:latin typeface="微软雅黑" panose="020B0503020204020204" pitchFamily="34" charset="-122"/>
                <a:ea typeface="微软雅黑" panose="020B0503020204020204" pitchFamily="34" charset="-122"/>
              </a:rPr>
              <a:t>紧密；</a:t>
            </a:r>
            <a:endParaRPr lang="en-US" altLang="zh-CN" sz="3200"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实践</a:t>
            </a:r>
            <a:r>
              <a:rPr lang="zh-CN" altLang="zh-CN" sz="3200" b="1" dirty="0">
                <a:solidFill>
                  <a:schemeClr val="accent1"/>
                </a:solidFill>
                <a:latin typeface="微软雅黑" panose="020B0503020204020204" pitchFamily="34" charset="-122"/>
                <a:ea typeface="微软雅黑" panose="020B0503020204020204" pitchFamily="34" charset="-122"/>
              </a:rPr>
              <a:t>课大纲不完善，目的不明确</a:t>
            </a:r>
            <a:r>
              <a:rPr lang="zh-CN" altLang="zh-CN" sz="3200" b="1" dirty="0" smtClean="0">
                <a:solidFill>
                  <a:schemeClr val="accent1"/>
                </a:solidFill>
                <a:latin typeface="微软雅黑" panose="020B0503020204020204" pitchFamily="34" charset="-122"/>
                <a:ea typeface="微软雅黑" panose="020B0503020204020204" pitchFamily="34" charset="-122"/>
              </a:rPr>
              <a:t>；</a:t>
            </a:r>
            <a:endParaRPr lang="en-US" altLang="zh-CN" sz="32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实践</a:t>
            </a:r>
            <a:r>
              <a:rPr lang="zh-CN" altLang="zh-CN" sz="3200" b="1" dirty="0">
                <a:solidFill>
                  <a:schemeClr val="accent1"/>
                </a:solidFill>
                <a:latin typeface="微软雅黑" panose="020B0503020204020204" pitchFamily="34" charset="-122"/>
                <a:ea typeface="微软雅黑" panose="020B0503020204020204" pitchFamily="34" charset="-122"/>
              </a:rPr>
              <a:t>课管理不到位，时间、内容缩水，考核不严格</a:t>
            </a:r>
            <a:r>
              <a:rPr lang="zh-CN" altLang="zh-CN" sz="3200" b="1" dirty="0" smtClean="0">
                <a:solidFill>
                  <a:schemeClr val="accent1"/>
                </a:solidFill>
                <a:latin typeface="微软雅黑" panose="020B0503020204020204" pitchFamily="34" charset="-122"/>
                <a:ea typeface="微软雅黑" panose="020B0503020204020204" pitchFamily="34" charset="-122"/>
              </a:rPr>
              <a:t>；</a:t>
            </a:r>
            <a:endParaRPr lang="en-US" altLang="zh-CN" sz="32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部分</a:t>
            </a:r>
            <a:r>
              <a:rPr lang="zh-CN" altLang="zh-CN" sz="3200" b="1" dirty="0">
                <a:solidFill>
                  <a:schemeClr val="accent1"/>
                </a:solidFill>
                <a:latin typeface="微软雅黑" panose="020B0503020204020204" pitchFamily="34" charset="-122"/>
                <a:ea typeface="微软雅黑" panose="020B0503020204020204" pitchFamily="34" charset="-122"/>
              </a:rPr>
              <a:t>实践课教学质量不</a:t>
            </a:r>
            <a:r>
              <a:rPr lang="zh-CN" altLang="zh-CN" sz="3200" b="1" dirty="0" smtClean="0">
                <a:solidFill>
                  <a:schemeClr val="accent1"/>
                </a:solidFill>
                <a:latin typeface="微软雅黑" panose="020B0503020204020204" pitchFamily="34" charset="-122"/>
                <a:ea typeface="微软雅黑" panose="020B0503020204020204" pitchFamily="34" charset="-122"/>
              </a:rPr>
              <a:t>高。</a:t>
            </a:r>
            <a:endParaRPr lang="zh-CN" altLang="zh-CN" sz="3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53360" y="3211313"/>
            <a:ext cx="675005" cy="1137662"/>
          </a:xfrm>
          <a:prstGeom prst="rect">
            <a:avLst/>
          </a:prstGeom>
        </p:spPr>
        <p:txBody>
          <a:bodyPr vert="eaVert" wrap="square">
            <a:spAutoFit/>
          </a:bodyPr>
          <a:lstStyle/>
          <a:p>
            <a:r>
              <a:rPr lang="zh-CN" altLang="zh-CN" sz="3200" b="1" dirty="0" smtClean="0">
                <a:solidFill>
                  <a:schemeClr val="accent1"/>
                </a:solidFill>
                <a:latin typeface="微软雅黑" panose="020B0503020204020204" pitchFamily="34" charset="-122"/>
                <a:ea typeface="微软雅黑" panose="020B0503020204020204" pitchFamily="34" charset="-122"/>
              </a:rPr>
              <a:t>提</a:t>
            </a:r>
            <a:r>
              <a:rPr lang="en-US" altLang="zh-CN" sz="3200" b="1" dirty="0" smtClean="0">
                <a:solidFill>
                  <a:schemeClr val="accent1"/>
                </a:solidFill>
                <a:latin typeface="微软雅黑" panose="020B0503020204020204" pitchFamily="34" charset="-122"/>
                <a:ea typeface="微软雅黑" panose="020B0503020204020204" pitchFamily="34" charset="-122"/>
              </a:rPr>
              <a:t> </a:t>
            </a:r>
            <a:r>
              <a:rPr lang="zh-CN" altLang="zh-CN" sz="3200" b="1" dirty="0" smtClean="0">
                <a:solidFill>
                  <a:schemeClr val="accent1"/>
                </a:solidFill>
                <a:latin typeface="微软雅黑" panose="020B0503020204020204" pitchFamily="34" charset="-122"/>
                <a:ea typeface="微软雅黑" panose="020B0503020204020204" pitchFamily="34" charset="-122"/>
              </a:rPr>
              <a:t>倡</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9" name="圆角矩形 8"/>
          <p:cNvSpPr/>
          <p:nvPr/>
        </p:nvSpPr>
        <p:spPr bwMode="auto">
          <a:xfrm>
            <a:off x="1748908" y="1396093"/>
            <a:ext cx="1887696" cy="55111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0" name="矩形 9"/>
          <p:cNvSpPr/>
          <p:nvPr/>
        </p:nvSpPr>
        <p:spPr>
          <a:xfrm>
            <a:off x="1748907" y="1440817"/>
            <a:ext cx="1097280" cy="368300"/>
          </a:xfrm>
          <a:prstGeom prst="rect">
            <a:avLst/>
          </a:prstGeom>
        </p:spPr>
        <p:txBody>
          <a:bodyPr wrap="none">
            <a:spAutoFit/>
          </a:bodyPr>
          <a:lstStyle/>
          <a:p>
            <a:r>
              <a:rPr lang="zh-CN" altLang="zh-CN" b="1" dirty="0">
                <a:solidFill>
                  <a:schemeClr val="bg1"/>
                </a:solidFill>
                <a:latin typeface="微软雅黑" panose="020B0503020204020204" pitchFamily="34" charset="-122"/>
                <a:ea typeface="微软雅黑" panose="020B0503020204020204" pitchFamily="34" charset="-122"/>
              </a:rPr>
              <a:t>案例教学</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3" name="圆角矩形 62"/>
          <p:cNvSpPr/>
          <p:nvPr/>
        </p:nvSpPr>
        <p:spPr bwMode="auto">
          <a:xfrm>
            <a:off x="1670200" y="2906916"/>
            <a:ext cx="3937856" cy="4608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64" name="矩形 63"/>
          <p:cNvSpPr/>
          <p:nvPr/>
        </p:nvSpPr>
        <p:spPr>
          <a:xfrm>
            <a:off x="1668517" y="2906917"/>
            <a:ext cx="2240280" cy="368300"/>
          </a:xfrm>
          <a:prstGeom prst="rect">
            <a:avLst/>
          </a:prstGeom>
        </p:spPr>
        <p:txBody>
          <a:bodyPr wrap="none">
            <a:spAutoFit/>
          </a:bodyPr>
          <a:lstStyle/>
          <a:p>
            <a:r>
              <a:rPr lang="zh-CN" altLang="zh-CN" b="1" dirty="0">
                <a:solidFill>
                  <a:schemeClr val="bg1"/>
                </a:solidFill>
                <a:latin typeface="微软雅黑" panose="020B0503020204020204" pitchFamily="34" charset="-122"/>
                <a:ea typeface="微软雅黑" panose="020B0503020204020204" pitchFamily="34" charset="-122"/>
              </a:rPr>
              <a:t>项目（任务）式教学</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bwMode="auto">
          <a:xfrm>
            <a:off x="1729383" y="4373451"/>
            <a:ext cx="5170647" cy="4608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66" name="矩形 65"/>
          <p:cNvSpPr/>
          <p:nvPr/>
        </p:nvSpPr>
        <p:spPr>
          <a:xfrm>
            <a:off x="1729383" y="4373451"/>
            <a:ext cx="2926080" cy="368300"/>
          </a:xfrm>
          <a:prstGeom prst="rect">
            <a:avLst/>
          </a:prstGeom>
        </p:spPr>
        <p:txBody>
          <a:bodyPr wrap="none">
            <a:spAutoFit/>
          </a:bodyPr>
          <a:lstStyle/>
          <a:p>
            <a:r>
              <a:rPr lang="zh-CN" altLang="zh-CN" b="1" dirty="0">
                <a:solidFill>
                  <a:schemeClr val="bg1"/>
                </a:solidFill>
                <a:latin typeface="微软雅黑" panose="020B0503020204020204" pitchFamily="34" charset="-122"/>
                <a:ea typeface="微软雅黑" panose="020B0503020204020204" pitchFamily="34" charset="-122"/>
              </a:rPr>
              <a:t>实验课和理论课融合式教学</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左大括号 10"/>
          <p:cNvSpPr/>
          <p:nvPr/>
        </p:nvSpPr>
        <p:spPr>
          <a:xfrm>
            <a:off x="1141393" y="1671649"/>
            <a:ext cx="525439" cy="4227347"/>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矩形 11"/>
          <p:cNvSpPr/>
          <p:nvPr/>
        </p:nvSpPr>
        <p:spPr>
          <a:xfrm>
            <a:off x="4020067" y="1379260"/>
            <a:ext cx="4450080" cy="521970"/>
          </a:xfrm>
          <a:prstGeom prst="rect">
            <a:avLst/>
          </a:prstGeom>
        </p:spPr>
        <p:txBody>
          <a:bodyPr wrap="none">
            <a:spAutoFit/>
            <a:scene3d>
              <a:camera prst="orthographicFront"/>
              <a:lightRig rig="threePt" dir="t"/>
            </a:scene3d>
          </a:bodyPr>
          <a:lstStyle/>
          <a:p>
            <a:r>
              <a:rPr lang="zh-CN" altLang="zh-CN" sz="28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先讲案例，从中引申出理论</a:t>
            </a:r>
            <a:endParaRPr lang="zh-CN" altLang="zh-CN" sz="28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5998828" y="2229807"/>
            <a:ext cx="6063049" cy="1383665"/>
          </a:xfrm>
          <a:prstGeom prst="rect">
            <a:avLst/>
          </a:prstGeom>
        </p:spPr>
        <p:txBody>
          <a:bodyPr wrap="square">
            <a:spAutoFit/>
          </a:bodyPr>
          <a:lstStyle/>
          <a:p>
            <a:r>
              <a:rPr lang="zh-CN" altLang="zh-CN" sz="28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在项目（任务）目标和内涵的引领下，有的放矢地学习有关理论，并立即用来解决具体问题</a:t>
            </a:r>
            <a:endParaRPr lang="zh-CN" altLang="zh-CN" sz="28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7308792" y="4252173"/>
            <a:ext cx="4883208" cy="953135"/>
          </a:xfrm>
          <a:prstGeom prst="rect">
            <a:avLst/>
          </a:prstGeom>
        </p:spPr>
        <p:txBody>
          <a:bodyPr wrap="square">
            <a:spAutoFit/>
          </a:bodyPr>
          <a:lstStyle/>
          <a:p>
            <a:r>
              <a:rPr lang="zh-CN" altLang="zh-CN" sz="28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在实验现场讲相关理论知识，边讲边实验</a:t>
            </a:r>
            <a:endParaRPr lang="zh-CN" altLang="zh-CN" sz="28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7" name="圆角矩形 16"/>
          <p:cNvSpPr/>
          <p:nvPr/>
        </p:nvSpPr>
        <p:spPr bwMode="auto">
          <a:xfrm>
            <a:off x="1709559" y="5685578"/>
            <a:ext cx="5170647" cy="4608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8" name="矩形 17"/>
          <p:cNvSpPr/>
          <p:nvPr/>
        </p:nvSpPr>
        <p:spPr>
          <a:xfrm>
            <a:off x="1754163" y="5663275"/>
            <a:ext cx="2240280" cy="368300"/>
          </a:xfrm>
          <a:prstGeom prst="rect">
            <a:avLst/>
          </a:prstGeom>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其他高效的教学模式</a:t>
            </a:r>
            <a:endParaRPr lang="en-US" altLang="zh-CN"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90459" y="1357298"/>
            <a:ext cx="11811083" cy="52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635" y="417830"/>
            <a:ext cx="12192635"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  4</a:t>
            </a:r>
            <a:r>
              <a:rPr lang="zh-CN" altLang="en-US" sz="3600" b="1" dirty="0" smtClean="0">
                <a:solidFill>
                  <a:schemeClr val="bg1"/>
                </a:solidFill>
                <a:latin typeface="微软雅黑" panose="020B0503020204020204" pitchFamily="34" charset="-122"/>
                <a:ea typeface="微软雅黑" panose="020B0503020204020204" pitchFamily="34" charset="-122"/>
              </a:rPr>
              <a:t>、</a:t>
            </a:r>
            <a:r>
              <a:rPr lang="zh-CN" altLang="zh-CN" sz="3600" b="1" dirty="0">
                <a:solidFill>
                  <a:schemeClr val="bg1"/>
                </a:solidFill>
                <a:latin typeface="微软雅黑" panose="020B0503020204020204" pitchFamily="34" charset="-122"/>
                <a:ea typeface="微软雅黑" panose="020B0503020204020204" pitchFamily="34" charset="-122"/>
              </a:rPr>
              <a:t>必修与选修的关系</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0699" y="1357298"/>
            <a:ext cx="5901491" cy="4603606"/>
          </a:xfrm>
          <a:prstGeom prst="rect">
            <a:avLst/>
          </a:prstGeom>
        </p:spPr>
      </p:pic>
      <p:sp>
        <p:nvSpPr>
          <p:cNvPr id="8" name="矩形 7"/>
          <p:cNvSpPr/>
          <p:nvPr/>
        </p:nvSpPr>
        <p:spPr>
          <a:xfrm>
            <a:off x="6377305" y="2505075"/>
            <a:ext cx="4700905" cy="2306955"/>
          </a:xfrm>
          <a:prstGeom prst="rect">
            <a:avLst/>
          </a:prstGeom>
        </p:spPr>
        <p:txBody>
          <a:bodyPr wrap="square">
            <a:spAutoFit/>
          </a:bodyPr>
          <a:lstStyle/>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因材施教</a:t>
            </a:r>
            <a:r>
              <a:rPr lang="zh-CN" altLang="zh-CN" sz="3200" b="1" dirty="0">
                <a:solidFill>
                  <a:schemeClr val="accent1"/>
                </a:solidFill>
                <a:latin typeface="微软雅黑" panose="020B0503020204020204" pitchFamily="34" charset="-122"/>
                <a:ea typeface="微软雅黑" panose="020B0503020204020204" pitchFamily="34" charset="-122"/>
              </a:rPr>
              <a:t>，人性化和学生</a:t>
            </a:r>
            <a:r>
              <a:rPr lang="zh-CN" altLang="zh-CN" sz="3200" b="1" dirty="0" smtClean="0">
                <a:solidFill>
                  <a:schemeClr val="accent1"/>
                </a:solidFill>
                <a:latin typeface="微软雅黑" panose="020B0503020204020204" pitchFamily="34" charset="-122"/>
                <a:ea typeface="微软雅黑" panose="020B0503020204020204" pitchFamily="34" charset="-122"/>
              </a:rPr>
              <a:t>自主学习</a:t>
            </a:r>
            <a:r>
              <a:rPr lang="zh-CN" altLang="en-US" sz="3200" b="1" dirty="0" smtClean="0">
                <a:solidFill>
                  <a:schemeClr val="accent1"/>
                </a:solidFill>
                <a:latin typeface="微软雅黑" panose="020B0503020204020204" pitchFamily="34" charset="-122"/>
                <a:ea typeface="微软雅黑" panose="020B0503020204020204" pitchFamily="34" charset="-122"/>
              </a:rPr>
              <a:t>，</a:t>
            </a:r>
            <a:r>
              <a:rPr lang="zh-CN" altLang="zh-CN" sz="3200" b="1" dirty="0" smtClean="0">
                <a:solidFill>
                  <a:schemeClr val="accent1"/>
                </a:solidFill>
                <a:latin typeface="微软雅黑" panose="020B0503020204020204" pitchFamily="34" charset="-122"/>
                <a:ea typeface="微软雅黑" panose="020B0503020204020204" pitchFamily="34" charset="-122"/>
              </a:rPr>
              <a:t>扩大</a:t>
            </a:r>
            <a:r>
              <a:rPr lang="zh-CN" altLang="zh-CN" sz="3200" b="1" dirty="0">
                <a:solidFill>
                  <a:schemeClr val="accent1"/>
                </a:solidFill>
                <a:latin typeface="微软雅黑" panose="020B0503020204020204" pitchFamily="34" charset="-122"/>
                <a:ea typeface="微软雅黑" panose="020B0503020204020204" pitchFamily="34" charset="-122"/>
              </a:rPr>
              <a:t>选修课比例是发展方向。</a:t>
            </a:r>
            <a:endParaRPr lang="zh-CN" altLang="zh-CN" sz="3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507874" y="453597"/>
            <a:ext cx="1808480" cy="583565"/>
          </a:xfrm>
          <a:prstGeom prst="rect">
            <a:avLst/>
          </a:prstGeom>
        </p:spPr>
        <p:txBody>
          <a:bodyPr wrap="none">
            <a:spAutoFit/>
            <a:scene3d>
              <a:camera prst="orthographicFront"/>
              <a:lightRig rig="threePt" dir="t"/>
            </a:scene3d>
          </a:bodyPr>
          <a:lstStyle/>
          <a:p>
            <a:r>
              <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选修课群</a:t>
            </a:r>
            <a:endPar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8" name="六边形 7"/>
          <p:cNvSpPr/>
          <p:nvPr/>
        </p:nvSpPr>
        <p:spPr bwMode="auto">
          <a:xfrm rot="16200000">
            <a:off x="503535" y="1725509"/>
            <a:ext cx="3146323" cy="3749383"/>
          </a:xfrm>
          <a:prstGeom prst="hexagon">
            <a:avLst/>
          </a:prstGeom>
          <a:solidFill>
            <a:schemeClr val="accent1"/>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5" name="六边形 54"/>
          <p:cNvSpPr/>
          <p:nvPr/>
        </p:nvSpPr>
        <p:spPr bwMode="auto">
          <a:xfrm rot="16200000">
            <a:off x="8390063" y="2972844"/>
            <a:ext cx="2089775" cy="2490325"/>
          </a:xfrm>
          <a:prstGeom prst="hexagon">
            <a:avLst/>
          </a:prstGeom>
          <a:solidFill>
            <a:srgbClr val="92D050"/>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6" name="六边形 55"/>
          <p:cNvSpPr/>
          <p:nvPr/>
        </p:nvSpPr>
        <p:spPr bwMode="auto">
          <a:xfrm rot="16200000">
            <a:off x="5675393" y="3032102"/>
            <a:ext cx="2089775" cy="2490325"/>
          </a:xfrm>
          <a:prstGeom prst="hexagon">
            <a:avLst/>
          </a:prstGeom>
          <a:solidFill>
            <a:srgbClr val="92D050"/>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7" name="六边形 56"/>
          <p:cNvSpPr/>
          <p:nvPr/>
        </p:nvSpPr>
        <p:spPr bwMode="auto">
          <a:xfrm rot="16200000">
            <a:off x="7019354" y="1248236"/>
            <a:ext cx="2089775" cy="2490325"/>
          </a:xfrm>
          <a:prstGeom prst="hexagon">
            <a:avLst/>
          </a:prstGeom>
          <a:solidFill>
            <a:srgbClr val="92D050"/>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58" name="六边形 57"/>
          <p:cNvSpPr/>
          <p:nvPr/>
        </p:nvSpPr>
        <p:spPr bwMode="auto">
          <a:xfrm rot="16200000">
            <a:off x="4340687" y="1233206"/>
            <a:ext cx="2089775" cy="2490325"/>
          </a:xfrm>
          <a:prstGeom prst="hexagon">
            <a:avLst/>
          </a:prstGeom>
          <a:solidFill>
            <a:srgbClr val="92D050"/>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1" name="矩形 10"/>
          <p:cNvSpPr/>
          <p:nvPr/>
        </p:nvSpPr>
        <p:spPr>
          <a:xfrm>
            <a:off x="5811635" y="3770232"/>
            <a:ext cx="1402080" cy="1076325"/>
          </a:xfrm>
          <a:prstGeom prst="rect">
            <a:avLst/>
          </a:prstGeom>
        </p:spPr>
        <p:txBody>
          <a:bodyPr wrap="none">
            <a:spAutoFit/>
          </a:bodyPr>
          <a:lstStyle/>
          <a:p>
            <a:r>
              <a:rPr lang="zh-CN" altLang="zh-CN" sz="3200" b="1" dirty="0" smtClean="0">
                <a:solidFill>
                  <a:schemeClr val="bg1"/>
                </a:solidFill>
                <a:latin typeface="微软雅黑" panose="020B0503020204020204" pitchFamily="34" charset="-122"/>
                <a:ea typeface="微软雅黑" panose="020B0503020204020204" pitchFamily="34" charset="-122"/>
              </a:rPr>
              <a:t>复合型</a:t>
            </a:r>
            <a:endParaRPr lang="en-US" altLang="zh-CN" sz="3200" b="1" dirty="0" smtClean="0">
              <a:solidFill>
                <a:schemeClr val="bg1"/>
              </a:solidFill>
              <a:latin typeface="微软雅黑" panose="020B0503020204020204" pitchFamily="34" charset="-122"/>
              <a:ea typeface="微软雅黑" panose="020B0503020204020204" pitchFamily="34" charset="-122"/>
            </a:endParaRPr>
          </a:p>
          <a:p>
            <a:r>
              <a:rPr lang="zh-CN" altLang="zh-CN" sz="3200" b="1" dirty="0" smtClean="0">
                <a:solidFill>
                  <a:schemeClr val="bg1"/>
                </a:solidFill>
                <a:latin typeface="微软雅黑" panose="020B0503020204020204" pitchFamily="34" charset="-122"/>
                <a:ea typeface="微软雅黑" panose="020B0503020204020204" pitchFamily="34" charset="-122"/>
              </a:rPr>
              <a:t>课</a:t>
            </a:r>
            <a:r>
              <a:rPr lang="zh-CN" altLang="zh-CN" sz="3200" b="1" dirty="0">
                <a:solidFill>
                  <a:schemeClr val="bg1"/>
                </a:solidFill>
                <a:latin typeface="微软雅黑" panose="020B0503020204020204" pitchFamily="34" charset="-122"/>
                <a:ea typeface="微软雅黑" panose="020B0503020204020204" pitchFamily="34" charset="-122"/>
              </a:rPr>
              <a:t>群</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8799441" y="3896002"/>
            <a:ext cx="922655" cy="583565"/>
          </a:xfrm>
          <a:prstGeom prst="rect">
            <a:avLst/>
          </a:prstGeom>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168146" y="2185982"/>
            <a:ext cx="1808480" cy="583565"/>
          </a:xfrm>
          <a:prstGeom prst="rect">
            <a:avLst/>
          </a:prstGeom>
        </p:spPr>
        <p:txBody>
          <a:bodyPr wrap="none">
            <a:spAutoFit/>
          </a:bodyPr>
          <a:lstStyle/>
          <a:p>
            <a:r>
              <a:rPr lang="zh-CN" altLang="zh-CN" sz="3200" b="1" dirty="0">
                <a:solidFill>
                  <a:schemeClr val="bg1"/>
                </a:solidFill>
                <a:latin typeface="微软雅黑" panose="020B0503020204020204" pitchFamily="34" charset="-122"/>
                <a:ea typeface="微软雅黑" panose="020B0503020204020204" pitchFamily="34" charset="-122"/>
              </a:rPr>
              <a:t>专业课群</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6830938" y="2195465"/>
            <a:ext cx="1808480" cy="583565"/>
          </a:xfrm>
          <a:prstGeom prst="rect">
            <a:avLst/>
          </a:prstGeom>
        </p:spPr>
        <p:txBody>
          <a:bodyPr wrap="none">
            <a:spAutoFit/>
          </a:bodyPr>
          <a:lstStyle/>
          <a:p>
            <a:r>
              <a:rPr lang="zh-CN" altLang="zh-CN" sz="3200" b="1" dirty="0">
                <a:solidFill>
                  <a:schemeClr val="bg1"/>
                </a:solidFill>
                <a:latin typeface="微软雅黑" panose="020B0503020204020204" pitchFamily="34" charset="-122"/>
                <a:ea typeface="微软雅黑" panose="020B0503020204020204" pitchFamily="34" charset="-122"/>
              </a:rPr>
              <a:t>通识课群</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1238718" y="3246442"/>
            <a:ext cx="2387245" cy="706755"/>
          </a:xfrm>
          <a:prstGeom prst="rect">
            <a:avLst/>
          </a:prstGeom>
        </p:spPr>
        <p:txBody>
          <a:bodyPr wrap="square">
            <a:spAutoFit/>
          </a:bodyPr>
          <a:lstStyle/>
          <a:p>
            <a:r>
              <a:rPr lang="zh-CN" altLang="en-US" sz="4000" b="1" dirty="0" smtClean="0">
                <a:solidFill>
                  <a:schemeClr val="bg1"/>
                </a:solidFill>
                <a:latin typeface="微软雅黑" panose="020B0503020204020204" pitchFamily="34" charset="-122"/>
                <a:ea typeface="微软雅黑" panose="020B0503020204020204" pitchFamily="34" charset="-122"/>
              </a:rPr>
              <a:t>必</a:t>
            </a:r>
            <a:r>
              <a:rPr lang="zh-CN" altLang="zh-CN" sz="4000" b="1" dirty="0" smtClean="0">
                <a:solidFill>
                  <a:schemeClr val="bg1"/>
                </a:solidFill>
                <a:latin typeface="微软雅黑" panose="020B0503020204020204" pitchFamily="34" charset="-122"/>
                <a:ea typeface="微软雅黑" panose="020B0503020204020204" pitchFamily="34" charset="-122"/>
              </a:rPr>
              <a:t>修课</a:t>
            </a:r>
            <a:endParaRPr lang="zh-CN" altLang="en-US" sz="4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416797" y="5750199"/>
            <a:ext cx="3027680" cy="583565"/>
          </a:xfrm>
          <a:prstGeom prst="rect">
            <a:avLst/>
          </a:prstGeom>
        </p:spPr>
        <p:txBody>
          <a:bodyPr wrap="none">
            <a:spAutoFit/>
          </a:bodyPr>
          <a:lstStyle/>
          <a:p>
            <a:r>
              <a:rPr lang="zh-CN" altLang="zh-CN" sz="3200" dirty="0">
                <a:solidFill>
                  <a:schemeClr val="bg1"/>
                </a:solidFill>
                <a:latin typeface="微软雅黑" panose="020B0503020204020204" pitchFamily="34" charset="-122"/>
                <a:ea typeface="微软雅黑" panose="020B0503020204020204" pitchFamily="34" charset="-122"/>
              </a:rPr>
              <a:t>必修课要少而精</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125616" y="5750199"/>
            <a:ext cx="3027680" cy="583565"/>
          </a:xfrm>
          <a:prstGeom prst="rect">
            <a:avLst/>
          </a:prstGeom>
        </p:spPr>
        <p:txBody>
          <a:bodyPr wrap="none">
            <a:spAutoFit/>
          </a:bodyPr>
          <a:lstStyle/>
          <a:p>
            <a:r>
              <a:rPr lang="zh-CN" altLang="zh-CN" sz="3200" dirty="0">
                <a:solidFill>
                  <a:schemeClr val="bg1"/>
                </a:solidFill>
                <a:latin typeface="微软雅黑" panose="020B0503020204020204" pitchFamily="34" charset="-122"/>
                <a:ea typeface="微软雅黑" panose="020B0503020204020204" pitchFamily="34" charset="-122"/>
              </a:rPr>
              <a:t>真给学生选择权</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5" name="六边形 14"/>
          <p:cNvSpPr/>
          <p:nvPr/>
        </p:nvSpPr>
        <p:spPr bwMode="auto">
          <a:xfrm rot="16200000">
            <a:off x="9693555" y="1252434"/>
            <a:ext cx="2089775" cy="2490325"/>
          </a:xfrm>
          <a:prstGeom prst="hexagon">
            <a:avLst/>
          </a:prstGeom>
          <a:solidFill>
            <a:srgbClr val="92D050"/>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6" name="矩形 15"/>
          <p:cNvSpPr/>
          <p:nvPr/>
        </p:nvSpPr>
        <p:spPr>
          <a:xfrm>
            <a:off x="9548751" y="2185982"/>
            <a:ext cx="1808480" cy="583565"/>
          </a:xfrm>
          <a:prstGeom prst="rect">
            <a:avLst/>
          </a:prstGeom>
        </p:spPr>
        <p:txBody>
          <a:bodyPr wrap="none">
            <a:spAutoFit/>
          </a:bodyPr>
          <a:lstStyle/>
          <a:p>
            <a:r>
              <a:rPr lang="zh-CN" altLang="zh-CN" sz="3200" b="1" dirty="0">
                <a:solidFill>
                  <a:schemeClr val="bg1"/>
                </a:solidFill>
                <a:latin typeface="微软雅黑" panose="020B0503020204020204" pitchFamily="34" charset="-122"/>
                <a:ea typeface="微软雅黑" panose="020B0503020204020204" pitchFamily="34" charset="-122"/>
              </a:rPr>
              <a:t>拓展课群</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a:xfrm>
            <a:off x="0" y="417830"/>
            <a:ext cx="12191365"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  5</a:t>
            </a:r>
            <a:r>
              <a:rPr lang="zh-CN" altLang="en-US" sz="3600" b="1" dirty="0" smtClean="0">
                <a:solidFill>
                  <a:schemeClr val="bg1"/>
                </a:solidFill>
                <a:latin typeface="微软雅黑" panose="020B0503020204020204" pitchFamily="34" charset="-122"/>
                <a:ea typeface="微软雅黑" panose="020B0503020204020204" pitchFamily="34" charset="-122"/>
              </a:rPr>
              <a:t>、</a:t>
            </a:r>
            <a:r>
              <a:rPr lang="zh-CN" altLang="en-US" sz="3600" b="1" dirty="0">
                <a:solidFill>
                  <a:schemeClr val="bg1"/>
                </a:solidFill>
                <a:latin typeface="微软雅黑" panose="020B0503020204020204" pitchFamily="34" charset="-122"/>
                <a:ea typeface="微软雅黑" panose="020B0503020204020204" pitchFamily="34" charset="-122"/>
              </a:rPr>
              <a:t>课</a:t>
            </a:r>
            <a:r>
              <a:rPr lang="zh-CN" altLang="en-US" sz="3600" b="1" dirty="0" smtClean="0">
                <a:solidFill>
                  <a:schemeClr val="bg1"/>
                </a:solidFill>
                <a:latin typeface="微软雅黑" panose="020B0503020204020204" pitchFamily="34" charset="-122"/>
                <a:ea typeface="微软雅黑" panose="020B0503020204020204" pitchFamily="34" charset="-122"/>
              </a:rPr>
              <a:t>内与课外</a:t>
            </a:r>
            <a:r>
              <a:rPr lang="zh-CN" altLang="zh-CN" sz="3600" b="1" dirty="0" smtClean="0">
                <a:solidFill>
                  <a:schemeClr val="bg1"/>
                </a:solidFill>
                <a:latin typeface="微软雅黑" panose="020B0503020204020204" pitchFamily="34" charset="-122"/>
                <a:ea typeface="微软雅黑" panose="020B0503020204020204" pitchFamily="34" charset="-122"/>
              </a:rPr>
              <a:t>的</a:t>
            </a:r>
            <a:r>
              <a:rPr lang="zh-CN" altLang="zh-CN" sz="3600" b="1" dirty="0">
                <a:solidFill>
                  <a:schemeClr val="bg1"/>
                </a:solidFill>
                <a:latin typeface="微软雅黑" panose="020B0503020204020204" pitchFamily="34" charset="-122"/>
                <a:ea typeface="微软雅黑" panose="020B0503020204020204" pitchFamily="34" charset="-122"/>
              </a:rPr>
              <a:t>关系</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aphicFrame>
        <p:nvGraphicFramePr>
          <p:cNvPr id="7" name="图示 6"/>
          <p:cNvGraphicFramePr/>
          <p:nvPr/>
        </p:nvGraphicFramePr>
        <p:xfrm>
          <a:off x="362466" y="774946"/>
          <a:ext cx="11423763" cy="492348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矩形 7"/>
          <p:cNvSpPr/>
          <p:nvPr/>
        </p:nvSpPr>
        <p:spPr>
          <a:xfrm>
            <a:off x="956949" y="5322893"/>
            <a:ext cx="8107680" cy="829945"/>
          </a:xfrm>
          <a:prstGeom prst="rect">
            <a:avLst/>
          </a:prstGeom>
        </p:spPr>
        <p:txBody>
          <a:bodyPr wrap="none">
            <a:spAutoFit/>
          </a:bodyPr>
          <a:lstStyle/>
          <a:p>
            <a:r>
              <a:rPr lang="zh-CN" altLang="zh-CN" sz="4800" b="1" dirty="0">
                <a:solidFill>
                  <a:schemeClr val="accent1"/>
                </a:solidFill>
                <a:latin typeface="微软雅黑" panose="020B0503020204020204" pitchFamily="34" charset="-122"/>
                <a:ea typeface="微软雅黑" panose="020B0503020204020204" pitchFamily="34" charset="-122"/>
              </a:rPr>
              <a:t>课后的时间也是学习的</a:t>
            </a:r>
            <a:r>
              <a:rPr lang="zh-CN" altLang="zh-CN" sz="4800" b="1" dirty="0" smtClean="0">
                <a:solidFill>
                  <a:schemeClr val="accent1"/>
                </a:solidFill>
                <a:latin typeface="微软雅黑" panose="020B0503020204020204" pitchFamily="34" charset="-122"/>
                <a:ea typeface="微软雅黑" panose="020B0503020204020204" pitchFamily="34" charset="-122"/>
              </a:rPr>
              <a:t>时间</a:t>
            </a:r>
            <a:r>
              <a:rPr lang="zh-CN" altLang="en-US" sz="4800" b="1" dirty="0" smtClean="0">
                <a:solidFill>
                  <a:schemeClr val="accent1"/>
                </a:solidFill>
                <a:latin typeface="微软雅黑" panose="020B0503020204020204" pitchFamily="34" charset="-122"/>
                <a:ea typeface="微软雅黑" panose="020B0503020204020204" pitchFamily="34" charset="-122"/>
              </a:rPr>
              <a:t>！</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b="3839"/>
          <a:stretch>
            <a:fillRect/>
          </a:stretch>
        </p:blipFill>
        <p:spPr bwMode="auto">
          <a:xfrm>
            <a:off x="1351915" y="630555"/>
            <a:ext cx="9177020" cy="556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93700"/>
            <a:ext cx="12191365"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  6</a:t>
            </a:r>
            <a:r>
              <a:rPr lang="zh-CN" altLang="en-US" sz="3600" b="1" dirty="0" smtClean="0">
                <a:solidFill>
                  <a:schemeClr val="bg1"/>
                </a:solidFill>
                <a:latin typeface="微软雅黑" panose="020B0503020204020204" pitchFamily="34" charset="-122"/>
                <a:ea typeface="微软雅黑" panose="020B0503020204020204" pitchFamily="34" charset="-122"/>
              </a:rPr>
              <a:t>、稳定与灵活</a:t>
            </a:r>
            <a:r>
              <a:rPr lang="zh-CN" altLang="zh-CN" sz="3600" b="1" dirty="0" smtClean="0">
                <a:solidFill>
                  <a:schemeClr val="bg1"/>
                </a:solidFill>
                <a:latin typeface="微软雅黑" panose="020B0503020204020204" pitchFamily="34" charset="-122"/>
                <a:ea typeface="微软雅黑" panose="020B0503020204020204" pitchFamily="34" charset="-122"/>
              </a:rPr>
              <a:t>的</a:t>
            </a:r>
            <a:r>
              <a:rPr lang="zh-CN" altLang="zh-CN" sz="3600" b="1" dirty="0">
                <a:solidFill>
                  <a:schemeClr val="bg1"/>
                </a:solidFill>
                <a:latin typeface="微软雅黑" panose="020B0503020204020204" pitchFamily="34" charset="-122"/>
                <a:ea typeface="微软雅黑" panose="020B0503020204020204" pitchFamily="34" charset="-122"/>
              </a:rPr>
              <a:t>关系</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3476625" y="2003425"/>
            <a:ext cx="6939280" cy="3415030"/>
          </a:xfrm>
          <a:prstGeom prst="rect">
            <a:avLst/>
          </a:prstGeom>
        </p:spPr>
        <p:txBody>
          <a:bodyPr wrap="square">
            <a:spAutoFit/>
          </a:bodyPr>
          <a:lstStyle/>
          <a:p>
            <a:pPr>
              <a:lnSpc>
                <a:spcPct val="150000"/>
              </a:lnSpc>
            </a:pPr>
            <a:r>
              <a:rPr lang="zh-CN" altLang="zh-CN" sz="3600" b="1" dirty="0">
                <a:solidFill>
                  <a:schemeClr val="accent1"/>
                </a:solidFill>
                <a:latin typeface="微软雅黑" panose="020B0503020204020204" pitchFamily="34" charset="-122"/>
                <a:ea typeface="微软雅黑" panose="020B0503020204020204" pitchFamily="34" charset="-122"/>
              </a:rPr>
              <a:t>结构稳定，内容灵活</a:t>
            </a:r>
            <a:r>
              <a:rPr lang="zh-CN" altLang="zh-CN" sz="3600" b="1" dirty="0" smtClean="0">
                <a:solidFill>
                  <a:schemeClr val="accent1"/>
                </a:solidFill>
                <a:latin typeface="微软雅黑" panose="020B0503020204020204" pitchFamily="34" charset="-122"/>
                <a:ea typeface="微软雅黑" panose="020B0503020204020204" pitchFamily="34" charset="-122"/>
              </a:rPr>
              <a:t>；</a:t>
            </a:r>
            <a:endParaRPr lang="en-US" altLang="zh-CN" sz="36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3600" b="1" dirty="0" smtClean="0">
                <a:solidFill>
                  <a:schemeClr val="accent1"/>
                </a:solidFill>
                <a:latin typeface="微软雅黑" panose="020B0503020204020204" pitchFamily="34" charset="-122"/>
                <a:ea typeface="微软雅黑" panose="020B0503020204020204" pitchFamily="34" charset="-122"/>
              </a:rPr>
              <a:t>方案</a:t>
            </a:r>
            <a:r>
              <a:rPr lang="zh-CN" altLang="zh-CN" sz="3600" b="1" dirty="0">
                <a:solidFill>
                  <a:schemeClr val="accent1"/>
                </a:solidFill>
                <a:latin typeface="微软雅黑" panose="020B0503020204020204" pitchFamily="34" charset="-122"/>
                <a:ea typeface="微软雅黑" panose="020B0503020204020204" pitchFamily="34" charset="-122"/>
              </a:rPr>
              <a:t>稳定，计划灵活</a:t>
            </a:r>
            <a:r>
              <a:rPr lang="zh-CN" altLang="zh-CN" sz="3600" b="1" dirty="0" smtClean="0">
                <a:solidFill>
                  <a:schemeClr val="accent1"/>
                </a:solidFill>
                <a:latin typeface="微软雅黑" panose="020B0503020204020204" pitchFamily="34" charset="-122"/>
                <a:ea typeface="微软雅黑" panose="020B0503020204020204" pitchFamily="34" charset="-122"/>
              </a:rPr>
              <a:t>；</a:t>
            </a:r>
            <a:endParaRPr lang="en-US" altLang="zh-CN" sz="36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3600" b="1" dirty="0" smtClean="0">
                <a:solidFill>
                  <a:schemeClr val="accent1"/>
                </a:solidFill>
                <a:latin typeface="微软雅黑" panose="020B0503020204020204" pitchFamily="34" charset="-122"/>
                <a:ea typeface="微软雅黑" panose="020B0503020204020204" pitchFamily="34" charset="-122"/>
              </a:rPr>
              <a:t>必修课</a:t>
            </a:r>
            <a:r>
              <a:rPr lang="zh-CN" altLang="zh-CN" sz="3600" b="1" dirty="0">
                <a:solidFill>
                  <a:schemeClr val="accent1"/>
                </a:solidFill>
                <a:latin typeface="微软雅黑" panose="020B0503020204020204" pitchFamily="34" charset="-122"/>
                <a:ea typeface="微软雅黑" panose="020B0503020204020204" pitchFamily="34" charset="-122"/>
              </a:rPr>
              <a:t>稳定，选修课灵活</a:t>
            </a:r>
            <a:r>
              <a:rPr lang="zh-CN" altLang="zh-CN" sz="3600" b="1" dirty="0" smtClean="0">
                <a:solidFill>
                  <a:schemeClr val="accent1"/>
                </a:solidFill>
                <a:latin typeface="微软雅黑" panose="020B0503020204020204" pitchFamily="34" charset="-122"/>
                <a:ea typeface="微软雅黑" panose="020B0503020204020204" pitchFamily="34" charset="-122"/>
              </a:rPr>
              <a:t>；</a:t>
            </a:r>
            <a:endParaRPr lang="en-US" altLang="zh-CN" sz="36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3600" b="1" dirty="0" smtClean="0">
                <a:solidFill>
                  <a:schemeClr val="accent1"/>
                </a:solidFill>
                <a:latin typeface="微软雅黑" panose="020B0503020204020204" pitchFamily="34" charset="-122"/>
                <a:ea typeface="微软雅黑" panose="020B0503020204020204" pitchFamily="34" charset="-122"/>
              </a:rPr>
              <a:t>基础</a:t>
            </a:r>
            <a:r>
              <a:rPr lang="zh-CN" altLang="zh-CN" sz="3600" b="1" dirty="0">
                <a:solidFill>
                  <a:schemeClr val="accent1"/>
                </a:solidFill>
                <a:latin typeface="微软雅黑" panose="020B0503020204020204" pitchFamily="34" charset="-122"/>
                <a:ea typeface="微软雅黑" panose="020B0503020204020204" pitchFamily="34" charset="-122"/>
              </a:rPr>
              <a:t>稳定，专业方向灵活。</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a:off x="6022645" y="2266261"/>
            <a:ext cx="4623487" cy="53871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20" name="圆角矩形 19"/>
          <p:cNvSpPr/>
          <p:nvPr/>
        </p:nvSpPr>
        <p:spPr bwMode="auto">
          <a:xfrm>
            <a:off x="6022642" y="2902027"/>
            <a:ext cx="4623487" cy="53871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21" name="圆角矩形 20"/>
          <p:cNvSpPr/>
          <p:nvPr/>
        </p:nvSpPr>
        <p:spPr bwMode="auto">
          <a:xfrm>
            <a:off x="6022645" y="3537795"/>
            <a:ext cx="4623487" cy="53871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8" name="圆角矩形 17"/>
          <p:cNvSpPr/>
          <p:nvPr/>
        </p:nvSpPr>
        <p:spPr bwMode="auto">
          <a:xfrm>
            <a:off x="6022643" y="1611817"/>
            <a:ext cx="4623487" cy="53871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7" name="圆角矩形 16"/>
          <p:cNvSpPr/>
          <p:nvPr/>
        </p:nvSpPr>
        <p:spPr bwMode="auto">
          <a:xfrm>
            <a:off x="652909" y="2024586"/>
            <a:ext cx="4487503" cy="185213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noAutofit/>
          </a:bodyPr>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4" name="矩形 3"/>
          <p:cNvSpPr/>
          <p:nvPr/>
        </p:nvSpPr>
        <p:spPr>
          <a:xfrm>
            <a:off x="0" y="417830"/>
            <a:ext cx="12192000" cy="583565"/>
          </a:xfrm>
          <a:prstGeom prst="rect">
            <a:avLst/>
          </a:prstGeom>
          <a:solidFill>
            <a:schemeClr val="accent1">
              <a:lumMod val="75000"/>
            </a:schemeClr>
          </a:solidFill>
        </p:spPr>
        <p:txBody>
          <a:bodyPr wrap="square">
            <a:spAutoFit/>
          </a:bodyPr>
          <a:lstStyle/>
          <a:p>
            <a:pPr lvl="0"/>
            <a:r>
              <a:rPr lang="en-US" altLang="zh-CN" sz="3200" b="1" dirty="0" smtClean="0">
                <a:solidFill>
                  <a:schemeClr val="bg1"/>
                </a:solidFill>
                <a:latin typeface="微软雅黑" panose="020B0503020204020204" pitchFamily="34" charset="-122"/>
                <a:ea typeface="微软雅黑" panose="020B0503020204020204" pitchFamily="34" charset="-122"/>
              </a:rPr>
              <a:t>  7</a:t>
            </a:r>
            <a:r>
              <a:rPr lang="zh-CN" altLang="en-US" sz="3200" b="1" dirty="0" smtClean="0">
                <a:solidFill>
                  <a:schemeClr val="bg1"/>
                </a:solidFill>
                <a:latin typeface="微软雅黑" panose="020B0503020204020204" pitchFamily="34" charset="-122"/>
                <a:ea typeface="微软雅黑" panose="020B0503020204020204" pitchFamily="34" charset="-122"/>
              </a:rPr>
              <a:t>、</a:t>
            </a:r>
            <a:r>
              <a:rPr lang="zh-CN" altLang="zh-CN" sz="3200" b="1" dirty="0">
                <a:solidFill>
                  <a:schemeClr val="bg1"/>
                </a:solidFill>
                <a:latin typeface="微软雅黑" panose="020B0503020204020204" pitchFamily="34" charset="-122"/>
                <a:ea typeface="微软雅黑" panose="020B0503020204020204" pitchFamily="34" charset="-122"/>
              </a:rPr>
              <a:t>培养方案修订的要求及培养计划框架的设想</a:t>
            </a:r>
            <a:endParaRPr lang="zh-CN" altLang="zh-CN" sz="32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841829" y="2220198"/>
            <a:ext cx="4529243" cy="1076325"/>
          </a:xfrm>
          <a:prstGeom prst="rect">
            <a:avLst/>
          </a:prstGeom>
        </p:spPr>
        <p:txBody>
          <a:bodyPr wrap="square">
            <a:spAutoFit/>
          </a:bodyPr>
          <a:lstStyle/>
          <a:p>
            <a:r>
              <a:rPr lang="zh-CN" altLang="zh-CN" sz="3200" b="1" dirty="0" smtClean="0">
                <a:solidFill>
                  <a:schemeClr val="bg1"/>
                </a:solidFill>
                <a:latin typeface="微软雅黑" panose="020B0503020204020204" pitchFamily="34" charset="-122"/>
                <a:ea typeface="微软雅黑" panose="020B0503020204020204" pitchFamily="34" charset="-122"/>
              </a:rPr>
              <a:t>相关人员</a:t>
            </a:r>
            <a:r>
              <a:rPr lang="zh-CN" altLang="zh-CN" sz="3200" b="1" dirty="0">
                <a:solidFill>
                  <a:schemeClr val="bg1"/>
                </a:solidFill>
                <a:latin typeface="微软雅黑" panose="020B0503020204020204" pitchFamily="34" charset="-122"/>
                <a:ea typeface="微软雅黑" panose="020B0503020204020204" pitchFamily="34" charset="-122"/>
              </a:rPr>
              <a:t>参与意见，参加评审</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6022643" y="1561401"/>
            <a:ext cx="1808480" cy="58356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校外</a:t>
            </a:r>
            <a:r>
              <a:rPr lang="zh-CN" altLang="zh-CN" sz="3200" b="1" dirty="0" smtClean="0">
                <a:solidFill>
                  <a:schemeClr val="bg1"/>
                </a:solidFill>
                <a:latin typeface="微软雅黑" panose="020B0503020204020204" pitchFamily="34" charset="-122"/>
                <a:ea typeface="微软雅黑" panose="020B0503020204020204" pitchFamily="34" charset="-122"/>
              </a:rPr>
              <a:t>专家</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6022643" y="2220199"/>
            <a:ext cx="4429768" cy="583565"/>
          </a:xfrm>
          <a:prstGeom prst="rect">
            <a:avLst/>
          </a:prstGeom>
        </p:spPr>
        <p:txBody>
          <a:bodyPr wrap="square">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学生</a:t>
            </a:r>
            <a:r>
              <a:rPr lang="zh-CN" altLang="zh-CN" sz="3200" b="1" dirty="0" smtClean="0">
                <a:solidFill>
                  <a:schemeClr val="bg1"/>
                </a:solidFill>
                <a:latin typeface="微软雅黑" panose="020B0503020204020204" pitchFamily="34" charset="-122"/>
                <a:ea typeface="微软雅黑" panose="020B0503020204020204" pitchFamily="34" charset="-122"/>
              </a:rPr>
              <a:t>所在单位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022643" y="2878997"/>
            <a:ext cx="1808480" cy="583565"/>
          </a:xfrm>
          <a:prstGeom prst="rect">
            <a:avLst/>
          </a:prstGeom>
        </p:spPr>
        <p:txBody>
          <a:bodyPr wrap="none">
            <a:spAutoFit/>
          </a:bodyPr>
          <a:lstStyle/>
          <a:p>
            <a:r>
              <a:rPr lang="zh-CN" altLang="zh-CN" sz="3200" b="1" dirty="0">
                <a:solidFill>
                  <a:schemeClr val="bg1"/>
                </a:solidFill>
                <a:latin typeface="微软雅黑" panose="020B0503020204020204" pitchFamily="34" charset="-122"/>
                <a:ea typeface="微软雅黑" panose="020B0503020204020204" pitchFamily="34" charset="-122"/>
              </a:rPr>
              <a:t>相关</a:t>
            </a:r>
            <a:r>
              <a:rPr lang="zh-CN" altLang="zh-CN" sz="3200" b="1" dirty="0" smtClean="0">
                <a:solidFill>
                  <a:schemeClr val="bg1"/>
                </a:solidFill>
                <a:latin typeface="微软雅黑" panose="020B0503020204020204" pitchFamily="34" charset="-122"/>
                <a:ea typeface="微软雅黑" panose="020B0503020204020204" pitchFamily="34" charset="-122"/>
              </a:rPr>
              <a:t>教师</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022643" y="3537796"/>
            <a:ext cx="3434080" cy="583565"/>
          </a:xfrm>
          <a:prstGeom prst="rect">
            <a:avLst/>
          </a:prstGeom>
        </p:spPr>
        <p:txBody>
          <a:bodyPr wrap="none">
            <a:spAutoFit/>
          </a:bodyPr>
          <a:lstStyle/>
          <a:p>
            <a:r>
              <a:rPr lang="zh-CN" altLang="zh-CN" sz="3200" b="1" dirty="0">
                <a:solidFill>
                  <a:schemeClr val="bg1"/>
                </a:solidFill>
                <a:latin typeface="微软雅黑" panose="020B0503020204020204" pitchFamily="34" charset="-122"/>
                <a:ea typeface="微软雅黑" panose="020B0503020204020204" pitchFamily="34" charset="-122"/>
              </a:rPr>
              <a:t>教学指导分委员会</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23" name="直接连接符 22"/>
          <p:cNvCxnSpPr>
            <a:endCxn id="18" idx="1"/>
          </p:cNvCxnSpPr>
          <p:nvPr/>
        </p:nvCxnSpPr>
        <p:spPr>
          <a:xfrm flipV="1">
            <a:off x="5140411" y="1881173"/>
            <a:ext cx="882232" cy="1022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19" idx="1"/>
          </p:cNvCxnSpPr>
          <p:nvPr/>
        </p:nvCxnSpPr>
        <p:spPr>
          <a:xfrm flipV="1">
            <a:off x="5140412" y="2535618"/>
            <a:ext cx="882233" cy="368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0" idx="1"/>
          </p:cNvCxnSpPr>
          <p:nvPr/>
        </p:nvCxnSpPr>
        <p:spPr>
          <a:xfrm>
            <a:off x="5140411" y="2904117"/>
            <a:ext cx="882231" cy="267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21" idx="1"/>
          </p:cNvCxnSpPr>
          <p:nvPr/>
        </p:nvCxnSpPr>
        <p:spPr>
          <a:xfrm>
            <a:off x="5140412" y="2904116"/>
            <a:ext cx="882233" cy="90303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图示 4"/>
          <p:cNvGraphicFramePr/>
          <p:nvPr/>
        </p:nvGraphicFramePr>
        <p:xfrm>
          <a:off x="-471480" y="2760890"/>
          <a:ext cx="11537795" cy="376518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椭圆 6"/>
          <p:cNvSpPr/>
          <p:nvPr/>
        </p:nvSpPr>
        <p:spPr bwMode="auto">
          <a:xfrm>
            <a:off x="5010894" y="4151493"/>
            <a:ext cx="1457093" cy="109282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26" name="椭圆 25"/>
          <p:cNvSpPr/>
          <p:nvPr/>
        </p:nvSpPr>
        <p:spPr bwMode="auto">
          <a:xfrm>
            <a:off x="2701330" y="5232837"/>
            <a:ext cx="1457093" cy="109282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8" name="矩形 7"/>
          <p:cNvSpPr/>
          <p:nvPr/>
        </p:nvSpPr>
        <p:spPr>
          <a:xfrm>
            <a:off x="5140110" y="4372902"/>
            <a:ext cx="1198880" cy="706755"/>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二级</a:t>
            </a:r>
            <a:r>
              <a:rPr lang="zh-CN" altLang="zh-CN" sz="2000" b="1" dirty="0" smtClean="0">
                <a:solidFill>
                  <a:schemeClr val="bg1"/>
                </a:solidFill>
                <a:latin typeface="微软雅黑" panose="020B0503020204020204" pitchFamily="34" charset="-122"/>
                <a:ea typeface="微软雅黑" panose="020B0503020204020204" pitchFamily="34" charset="-122"/>
              </a:rPr>
              <a:t>学院</a:t>
            </a:r>
            <a:endParaRPr lang="en-US" altLang="zh-CN" sz="2000" b="1" dirty="0">
              <a:solidFill>
                <a:schemeClr val="bg1"/>
              </a:solidFill>
              <a:latin typeface="微软雅黑" panose="020B0503020204020204" pitchFamily="34" charset="-122"/>
              <a:ea typeface="微软雅黑" panose="020B0503020204020204" pitchFamily="34" charset="-122"/>
            </a:endParaRPr>
          </a:p>
          <a:p>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zh-CN" sz="2000" b="1" dirty="0" smtClean="0">
                <a:solidFill>
                  <a:schemeClr val="bg1"/>
                </a:solidFill>
                <a:latin typeface="微软雅黑" panose="020B0503020204020204" pitchFamily="34" charset="-122"/>
                <a:ea typeface="微软雅黑" panose="020B0503020204020204" pitchFamily="34" charset="-122"/>
              </a:rPr>
              <a:t>院长</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2599484" y="5579593"/>
            <a:ext cx="1452880" cy="398780"/>
          </a:xfrm>
          <a:prstGeom prst="rect">
            <a:avLst/>
          </a:prstGeom>
        </p:spPr>
        <p:txBody>
          <a:bodyPr wrap="none">
            <a:spAutoFit/>
          </a:bodyPr>
          <a:lstStyle/>
          <a:p>
            <a:r>
              <a:rPr lang="zh-CN" altLang="zh-CN" sz="2000" b="1" dirty="0" smtClean="0">
                <a:solidFill>
                  <a:schemeClr val="bg1"/>
                </a:solidFill>
                <a:latin typeface="微软雅黑" panose="020B0503020204020204" pitchFamily="34" charset="-122"/>
                <a:ea typeface="微软雅黑" panose="020B0503020204020204" pitchFamily="34" charset="-122"/>
              </a:rPr>
              <a:t>专业</a:t>
            </a:r>
            <a:r>
              <a:rPr lang="zh-CN" altLang="en-US" sz="2000" b="1" dirty="0" smtClean="0">
                <a:solidFill>
                  <a:schemeClr val="bg1"/>
                </a:solidFill>
                <a:latin typeface="微软雅黑" panose="020B0503020204020204" pitchFamily="34" charset="-122"/>
                <a:ea typeface="微软雅黑" panose="020B0503020204020204" pitchFamily="34" charset="-122"/>
              </a:rPr>
              <a:t>负责人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bwMode="auto">
          <a:xfrm rot="10800000">
            <a:off x="-635" y="141605"/>
            <a:ext cx="12192635" cy="6164580"/>
          </a:xfrm>
          <a:prstGeom prst="rtTriangle">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7" name="直角三角形 6"/>
          <p:cNvSpPr/>
          <p:nvPr/>
        </p:nvSpPr>
        <p:spPr bwMode="auto">
          <a:xfrm>
            <a:off x="0" y="86360"/>
            <a:ext cx="12192000" cy="6219825"/>
          </a:xfrm>
          <a:prstGeom prst="rtTriangle">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2" name="矩形 1"/>
          <p:cNvSpPr/>
          <p:nvPr/>
        </p:nvSpPr>
        <p:spPr>
          <a:xfrm>
            <a:off x="1058704" y="3011911"/>
            <a:ext cx="736600" cy="2730950"/>
          </a:xfrm>
          <a:prstGeom prst="rect">
            <a:avLst/>
          </a:prstGeom>
        </p:spPr>
        <p:txBody>
          <a:bodyPr vert="eaVert" wrap="square">
            <a:spAutoFit/>
          </a:bodyPr>
          <a:lstStyle/>
          <a:p>
            <a:r>
              <a:rPr lang="zh-CN" altLang="zh-CN" sz="3600" b="1" dirty="0" smtClean="0">
                <a:latin typeface="微软雅黑" panose="020B0503020204020204" pitchFamily="34" charset="-122"/>
                <a:ea typeface="微软雅黑" panose="020B0503020204020204" pitchFamily="34" charset="-122"/>
              </a:rPr>
              <a:t>培</a:t>
            </a:r>
            <a:r>
              <a:rPr lang="en-US" altLang="zh-CN" sz="3600" b="1" dirty="0" smtClean="0">
                <a:latin typeface="微软雅黑" panose="020B0503020204020204" pitchFamily="34" charset="-122"/>
                <a:ea typeface="微软雅黑" panose="020B0503020204020204" pitchFamily="34" charset="-122"/>
              </a:rPr>
              <a:t> </a:t>
            </a:r>
            <a:r>
              <a:rPr lang="zh-CN" altLang="zh-CN" sz="3600" b="1" dirty="0" smtClean="0">
                <a:latin typeface="微软雅黑" panose="020B0503020204020204" pitchFamily="34" charset="-122"/>
                <a:ea typeface="微软雅黑" panose="020B0503020204020204" pitchFamily="34" charset="-122"/>
              </a:rPr>
              <a:t>养</a:t>
            </a:r>
            <a:r>
              <a:rPr lang="en-US" altLang="zh-CN" sz="3600" b="1" dirty="0" smtClean="0">
                <a:latin typeface="微软雅黑" panose="020B0503020204020204" pitchFamily="34" charset="-122"/>
                <a:ea typeface="微软雅黑" panose="020B0503020204020204" pitchFamily="34" charset="-122"/>
              </a:rPr>
              <a:t> </a:t>
            </a:r>
            <a:r>
              <a:rPr lang="zh-CN" altLang="zh-CN" sz="3600" b="1" dirty="0" smtClean="0">
                <a:latin typeface="微软雅黑" panose="020B0503020204020204" pitchFamily="34" charset="-122"/>
                <a:ea typeface="微软雅黑" panose="020B0503020204020204" pitchFamily="34" charset="-122"/>
              </a:rPr>
              <a:t>计</a:t>
            </a:r>
            <a:r>
              <a:rPr lang="en-US" altLang="zh-CN" sz="3600" b="1" dirty="0" smtClean="0">
                <a:latin typeface="微软雅黑" panose="020B0503020204020204" pitchFamily="34" charset="-122"/>
                <a:ea typeface="微软雅黑" panose="020B0503020204020204" pitchFamily="34" charset="-122"/>
              </a:rPr>
              <a:t> </a:t>
            </a:r>
            <a:r>
              <a:rPr lang="zh-CN" altLang="zh-CN" sz="3600" b="1" dirty="0" smtClean="0">
                <a:latin typeface="微软雅黑" panose="020B0503020204020204" pitchFamily="34" charset="-122"/>
                <a:ea typeface="微软雅黑" panose="020B0503020204020204" pitchFamily="34" charset="-122"/>
              </a:rPr>
              <a:t>划</a:t>
            </a:r>
            <a:endParaRPr lang="zh-CN" altLang="en-US" sz="3600" b="1" dirty="0">
              <a:latin typeface="微软雅黑" panose="020B0503020204020204" pitchFamily="34" charset="-122"/>
              <a:ea typeface="微软雅黑" panose="020B0503020204020204" pitchFamily="34" charset="-122"/>
            </a:endParaRPr>
          </a:p>
        </p:txBody>
      </p:sp>
      <p:sp>
        <p:nvSpPr>
          <p:cNvPr id="3" name="矩形 2"/>
          <p:cNvSpPr/>
          <p:nvPr/>
        </p:nvSpPr>
        <p:spPr>
          <a:xfrm>
            <a:off x="2374447" y="2530186"/>
            <a:ext cx="2468880" cy="645160"/>
          </a:xfrm>
          <a:prstGeom prst="rect">
            <a:avLst/>
          </a:prstGeom>
        </p:spPr>
        <p:txBody>
          <a:bodyPr wrap="none">
            <a:spAutoFit/>
          </a:bodyPr>
          <a:lstStyle/>
          <a:p>
            <a:r>
              <a:rPr lang="zh-CN" altLang="zh-CN" sz="3600" b="1" dirty="0" smtClean="0">
                <a:latin typeface="微软雅黑" panose="020B0503020204020204" pitchFamily="34" charset="-122"/>
                <a:ea typeface="微软雅黑" panose="020B0503020204020204" pitchFamily="34" charset="-122"/>
              </a:rPr>
              <a:t>公共基础课</a:t>
            </a:r>
            <a:endParaRPr lang="zh-CN" altLang="en-US" sz="3600" b="1" dirty="0">
              <a:latin typeface="微软雅黑" panose="020B0503020204020204" pitchFamily="34" charset="-122"/>
              <a:ea typeface="微软雅黑" panose="020B0503020204020204" pitchFamily="34" charset="-122"/>
            </a:endParaRPr>
          </a:p>
        </p:txBody>
      </p:sp>
      <p:sp>
        <p:nvSpPr>
          <p:cNvPr id="4" name="矩形 3"/>
          <p:cNvSpPr/>
          <p:nvPr/>
        </p:nvSpPr>
        <p:spPr>
          <a:xfrm>
            <a:off x="2374447" y="3868052"/>
            <a:ext cx="2468880" cy="645160"/>
          </a:xfrm>
          <a:prstGeom prst="rect">
            <a:avLst/>
          </a:prstGeom>
        </p:spPr>
        <p:txBody>
          <a:bodyPr wrap="none">
            <a:spAutoFit/>
          </a:bodyPr>
          <a:lstStyle/>
          <a:p>
            <a:r>
              <a:rPr lang="zh-CN" altLang="zh-CN" sz="3600" b="1" dirty="0">
                <a:latin typeface="微软雅黑" panose="020B0503020204020204" pitchFamily="34" charset="-122"/>
                <a:ea typeface="微软雅黑" panose="020B0503020204020204" pitchFamily="34" charset="-122"/>
              </a:rPr>
              <a:t>专业基础课</a:t>
            </a:r>
            <a:endParaRPr lang="zh-CN" altLang="en-US" sz="3600" b="1" dirty="0">
              <a:latin typeface="微软雅黑" panose="020B0503020204020204" pitchFamily="34" charset="-122"/>
              <a:ea typeface="微软雅黑" panose="020B0503020204020204" pitchFamily="34" charset="-122"/>
            </a:endParaRPr>
          </a:p>
        </p:txBody>
      </p:sp>
      <p:sp>
        <p:nvSpPr>
          <p:cNvPr id="5" name="矩形 4"/>
          <p:cNvSpPr/>
          <p:nvPr/>
        </p:nvSpPr>
        <p:spPr>
          <a:xfrm>
            <a:off x="2374447" y="5205919"/>
            <a:ext cx="2468880" cy="645160"/>
          </a:xfrm>
          <a:prstGeom prst="rect">
            <a:avLst/>
          </a:prstGeom>
        </p:spPr>
        <p:txBody>
          <a:bodyPr wrap="none">
            <a:spAutoFit/>
          </a:bodyPr>
          <a:lstStyle/>
          <a:p>
            <a:r>
              <a:rPr lang="zh-CN" altLang="zh-CN" sz="3600" b="1" dirty="0">
                <a:latin typeface="微软雅黑" panose="020B0503020204020204" pitchFamily="34" charset="-122"/>
                <a:ea typeface="微软雅黑" panose="020B0503020204020204" pitchFamily="34" charset="-122"/>
              </a:rPr>
              <a:t>专业方向课</a:t>
            </a:r>
            <a:endParaRPr lang="zh-CN" altLang="en-US" sz="3600" b="1" dirty="0">
              <a:latin typeface="微软雅黑" panose="020B0503020204020204" pitchFamily="34" charset="-122"/>
              <a:ea typeface="微软雅黑" panose="020B0503020204020204" pitchFamily="34" charset="-122"/>
            </a:endParaRPr>
          </a:p>
        </p:txBody>
      </p:sp>
      <p:sp>
        <p:nvSpPr>
          <p:cNvPr id="6" name="矩形 5"/>
          <p:cNvSpPr/>
          <p:nvPr/>
        </p:nvSpPr>
        <p:spPr>
          <a:xfrm>
            <a:off x="6244871" y="3526668"/>
            <a:ext cx="1097280" cy="645160"/>
          </a:xfrm>
          <a:prstGeom prst="rect">
            <a:avLst/>
          </a:prstGeom>
        </p:spPr>
        <p:txBody>
          <a:bodyPr wrap="none">
            <a:spAutoFit/>
          </a:bodyPr>
          <a:lstStyle/>
          <a:p>
            <a:r>
              <a:rPr lang="zh-CN" altLang="zh-CN" sz="3600" b="1" dirty="0">
                <a:latin typeface="微软雅黑" panose="020B0503020204020204" pitchFamily="34" charset="-122"/>
                <a:ea typeface="微软雅黑" panose="020B0503020204020204" pitchFamily="34" charset="-122"/>
              </a:rPr>
              <a:t>必修</a:t>
            </a:r>
            <a:endParaRPr lang="zh-CN" altLang="en-US" sz="3600" b="1" dirty="0">
              <a:latin typeface="微软雅黑" panose="020B0503020204020204" pitchFamily="34" charset="-122"/>
              <a:ea typeface="微软雅黑" panose="020B0503020204020204" pitchFamily="34" charset="-122"/>
            </a:endParaRPr>
          </a:p>
        </p:txBody>
      </p:sp>
      <p:sp>
        <p:nvSpPr>
          <p:cNvPr id="9" name="矩形 8"/>
          <p:cNvSpPr/>
          <p:nvPr/>
        </p:nvSpPr>
        <p:spPr>
          <a:xfrm>
            <a:off x="6244871" y="4191218"/>
            <a:ext cx="1097280" cy="645160"/>
          </a:xfrm>
          <a:prstGeom prst="rect">
            <a:avLst/>
          </a:prstGeom>
        </p:spPr>
        <p:txBody>
          <a:bodyPr wrap="none">
            <a:spAutoFit/>
          </a:bodyPr>
          <a:lstStyle/>
          <a:p>
            <a:r>
              <a:rPr lang="zh-CN" altLang="zh-CN" sz="3600" b="1" dirty="0">
                <a:latin typeface="微软雅黑" panose="020B0503020204020204" pitchFamily="34" charset="-122"/>
                <a:ea typeface="微软雅黑" panose="020B0503020204020204" pitchFamily="34" charset="-122"/>
              </a:rPr>
              <a:t>选修</a:t>
            </a:r>
            <a:endParaRPr lang="zh-CN" altLang="en-US" sz="3600" b="1" dirty="0">
              <a:latin typeface="微软雅黑" panose="020B0503020204020204" pitchFamily="34" charset="-122"/>
              <a:ea typeface="微软雅黑" panose="020B0503020204020204" pitchFamily="34" charset="-122"/>
            </a:endParaRPr>
          </a:p>
        </p:txBody>
      </p:sp>
      <p:sp>
        <p:nvSpPr>
          <p:cNvPr id="11" name="左大括号 10"/>
          <p:cNvSpPr/>
          <p:nvPr/>
        </p:nvSpPr>
        <p:spPr>
          <a:xfrm>
            <a:off x="1795305" y="2853351"/>
            <a:ext cx="538964" cy="267573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右大括号 11"/>
          <p:cNvSpPr/>
          <p:nvPr/>
        </p:nvSpPr>
        <p:spPr>
          <a:xfrm>
            <a:off x="5707629" y="2853351"/>
            <a:ext cx="516744" cy="267573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矩形 9"/>
          <p:cNvSpPr/>
          <p:nvPr/>
        </p:nvSpPr>
        <p:spPr>
          <a:xfrm>
            <a:off x="8301341" y="2511967"/>
            <a:ext cx="1554480" cy="645160"/>
          </a:xfrm>
          <a:prstGeom prst="rect">
            <a:avLst/>
          </a:prstGeom>
        </p:spPr>
        <p:txBody>
          <a:bodyPr wrap="none">
            <a:spAutoFit/>
          </a:bodyPr>
          <a:lstStyle/>
          <a:p>
            <a:r>
              <a:rPr lang="zh-CN" altLang="en-US" sz="3600" b="1" dirty="0">
                <a:latin typeface="微软雅黑" panose="020B0503020204020204" pitchFamily="34" charset="-122"/>
                <a:ea typeface="微软雅黑" panose="020B0503020204020204" pitchFamily="34" charset="-122"/>
              </a:rPr>
              <a:t>理论</a:t>
            </a:r>
            <a:r>
              <a:rPr lang="zh-CN" altLang="zh-CN" sz="3600" b="1" dirty="0" smtClean="0">
                <a:latin typeface="微软雅黑" panose="020B0503020204020204" pitchFamily="34" charset="-122"/>
                <a:ea typeface="微软雅黑" panose="020B0503020204020204" pitchFamily="34" charset="-122"/>
              </a:rPr>
              <a:t>课</a:t>
            </a:r>
            <a:endParaRPr lang="zh-CN" altLang="en-US" sz="3600" b="1" dirty="0">
              <a:latin typeface="微软雅黑" panose="020B0503020204020204" pitchFamily="34" charset="-122"/>
              <a:ea typeface="微软雅黑" panose="020B0503020204020204" pitchFamily="34" charset="-122"/>
            </a:endParaRPr>
          </a:p>
        </p:txBody>
      </p:sp>
      <p:sp>
        <p:nvSpPr>
          <p:cNvPr id="13" name="矩形 12"/>
          <p:cNvSpPr/>
          <p:nvPr/>
        </p:nvSpPr>
        <p:spPr>
          <a:xfrm>
            <a:off x="8301341" y="3849833"/>
            <a:ext cx="1554480" cy="645160"/>
          </a:xfrm>
          <a:prstGeom prst="rect">
            <a:avLst/>
          </a:prstGeom>
        </p:spPr>
        <p:txBody>
          <a:bodyPr wrap="none">
            <a:spAutoFit/>
          </a:bodyPr>
          <a:lstStyle/>
          <a:p>
            <a:r>
              <a:rPr lang="zh-CN" altLang="en-US" sz="3600" b="1" dirty="0" smtClean="0">
                <a:latin typeface="微软雅黑" panose="020B0503020204020204" pitchFamily="34" charset="-122"/>
                <a:ea typeface="微软雅黑" panose="020B0503020204020204" pitchFamily="34" charset="-122"/>
              </a:rPr>
              <a:t>实验课</a:t>
            </a:r>
            <a:endParaRPr lang="zh-CN" altLang="en-US" sz="3600" b="1" dirty="0">
              <a:latin typeface="微软雅黑" panose="020B0503020204020204" pitchFamily="34" charset="-122"/>
              <a:ea typeface="微软雅黑" panose="020B0503020204020204" pitchFamily="34" charset="-122"/>
            </a:endParaRPr>
          </a:p>
        </p:txBody>
      </p:sp>
      <p:sp>
        <p:nvSpPr>
          <p:cNvPr id="14" name="矩形 13"/>
          <p:cNvSpPr/>
          <p:nvPr/>
        </p:nvSpPr>
        <p:spPr>
          <a:xfrm>
            <a:off x="8301342" y="5187700"/>
            <a:ext cx="2011680" cy="645160"/>
          </a:xfrm>
          <a:prstGeom prst="rect">
            <a:avLst/>
          </a:prstGeom>
        </p:spPr>
        <p:txBody>
          <a:bodyPr wrap="none">
            <a:spAutoFit/>
          </a:bodyPr>
          <a:lstStyle/>
          <a:p>
            <a:r>
              <a:rPr lang="zh-CN" altLang="en-US" sz="3600" b="1" dirty="0" smtClean="0">
                <a:latin typeface="微软雅黑" panose="020B0503020204020204" pitchFamily="34" charset="-122"/>
                <a:ea typeface="微软雅黑" panose="020B0503020204020204" pitchFamily="34" charset="-122"/>
              </a:rPr>
              <a:t>实践环节</a:t>
            </a:r>
            <a:endParaRPr lang="zh-CN" altLang="en-US" sz="3600" b="1" dirty="0">
              <a:latin typeface="微软雅黑" panose="020B0503020204020204" pitchFamily="34" charset="-122"/>
              <a:ea typeface="微软雅黑" panose="020B0503020204020204" pitchFamily="34" charset="-122"/>
            </a:endParaRPr>
          </a:p>
        </p:txBody>
      </p:sp>
      <p:sp>
        <p:nvSpPr>
          <p:cNvPr id="15" name="左大括号 14"/>
          <p:cNvSpPr/>
          <p:nvPr/>
        </p:nvSpPr>
        <p:spPr>
          <a:xfrm>
            <a:off x="7722199" y="2835132"/>
            <a:ext cx="538964" cy="267573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矩形 16"/>
          <p:cNvSpPr/>
          <p:nvPr/>
        </p:nvSpPr>
        <p:spPr>
          <a:xfrm>
            <a:off x="4336068" y="512975"/>
            <a:ext cx="2419350" cy="645160"/>
          </a:xfrm>
          <a:prstGeom prst="rect">
            <a:avLst/>
          </a:prstGeom>
        </p:spPr>
        <p:txBody>
          <a:bodyPr wrap="none">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培 养 方 案</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033219" y="1272674"/>
            <a:ext cx="1233170" cy="645160"/>
          </a:xfrm>
          <a:prstGeom prst="rect">
            <a:avLst/>
          </a:prstGeom>
        </p:spPr>
        <p:txBody>
          <a:bodyPr wrap="none">
            <a:spAutoFit/>
          </a:bodyPr>
          <a:lstStyle/>
          <a:p>
            <a:r>
              <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课 内</a:t>
            </a:r>
            <a:endPar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562292" y="5742854"/>
            <a:ext cx="1233170" cy="645160"/>
          </a:xfrm>
          <a:prstGeom prst="rect">
            <a:avLst/>
          </a:prstGeom>
        </p:spPr>
        <p:txBody>
          <a:bodyPr wrap="none">
            <a:spAutoFit/>
          </a:bodyPr>
          <a:lstStyle/>
          <a:p>
            <a:r>
              <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课 外</a:t>
            </a:r>
            <a:endPar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a:graphicFrameLocks noGrp="1"/>
          </p:cNvGraphicFramePr>
          <p:nvPr>
            <p:custDataLst>
              <p:tags r:id="rId1"/>
            </p:custDataLst>
          </p:nvPr>
        </p:nvGraphicFramePr>
        <p:xfrm>
          <a:off x="1363947" y="1880384"/>
          <a:ext cx="9449196" cy="3502149"/>
        </p:xfrm>
        <a:graphic>
          <a:graphicData uri="http://schemas.openxmlformats.org/drawingml/2006/table">
            <a:tbl>
              <a:tblPr firstRow="1" bandRow="1">
                <a:tableStyleId>{5C22544A-7EE6-4342-B048-85BDC9FD1C3A}</a:tableStyleId>
              </a:tblPr>
              <a:tblGrid>
                <a:gridCol w="3009299"/>
                <a:gridCol w="6439897"/>
              </a:tblGrid>
              <a:tr h="812987">
                <a:tc>
                  <a:txBody>
                    <a:bodyPr/>
                    <a:lstStyle/>
                    <a:p>
                      <a:pPr algn="ctr"/>
                      <a:r>
                        <a:rPr lang="zh-CN" altLang="zh-CN" sz="3600" b="0" dirty="0" smtClean="0">
                          <a:latin typeface="微软雅黑" panose="020B0503020204020204" pitchFamily="34" charset="-122"/>
                          <a:ea typeface="微软雅黑" panose="020B0503020204020204" pitchFamily="34" charset="-122"/>
                        </a:rPr>
                        <a:t>课</a:t>
                      </a:r>
                      <a:r>
                        <a:rPr lang="en-US" altLang="zh-CN" sz="3600" b="0" dirty="0" smtClean="0">
                          <a:latin typeface="微软雅黑" panose="020B0503020204020204" pitchFamily="34" charset="-122"/>
                          <a:ea typeface="微软雅黑" panose="020B0503020204020204" pitchFamily="34" charset="-122"/>
                        </a:rPr>
                        <a:t>  </a:t>
                      </a:r>
                      <a:r>
                        <a:rPr lang="zh-CN" altLang="zh-CN" sz="3600" b="0" dirty="0" smtClean="0">
                          <a:latin typeface="微软雅黑" panose="020B0503020204020204" pitchFamily="34" charset="-122"/>
                          <a:ea typeface="微软雅黑" panose="020B0503020204020204" pitchFamily="34" charset="-122"/>
                        </a:rPr>
                        <a:t>程</a:t>
                      </a:r>
                      <a:endParaRPr lang="zh-CN" altLang="en-US" sz="3600" b="0" dirty="0">
                        <a:latin typeface="微软雅黑" panose="020B0503020204020204" pitchFamily="34" charset="-122"/>
                        <a:ea typeface="微软雅黑" panose="020B0503020204020204" pitchFamily="34" charset="-122"/>
                      </a:endParaRPr>
                    </a:p>
                  </a:txBody>
                  <a:tcPr marL="121920" marR="121920"/>
                </a:tc>
                <a:tc>
                  <a:txBody>
                    <a:bodyPr/>
                    <a:lstStyle/>
                    <a:p>
                      <a:pPr marL="0" algn="ctr" defTabSz="914400" rtl="0" eaLnBrk="1" latinLnBrk="0" hangingPunct="1"/>
                      <a:r>
                        <a:rPr lang="en-US" altLang="zh-CN" sz="3600" b="0" kern="1200" dirty="0" smtClean="0">
                          <a:solidFill>
                            <a:schemeClr val="lt1"/>
                          </a:solidFill>
                          <a:latin typeface="微软雅黑" panose="020B0503020204020204" pitchFamily="34" charset="-122"/>
                          <a:ea typeface="微软雅黑" panose="020B0503020204020204" pitchFamily="34" charset="-122"/>
                          <a:cs typeface="+mn-cs"/>
                        </a:rPr>
                        <a:t>1</a:t>
                      </a:r>
                      <a:r>
                        <a:rPr lang="zh-CN" altLang="en-US" sz="3600" b="0" kern="1200" dirty="0" smtClean="0">
                          <a:solidFill>
                            <a:schemeClr val="lt1"/>
                          </a:solidFill>
                          <a:latin typeface="微软雅黑" panose="020B0503020204020204" pitchFamily="34" charset="-122"/>
                          <a:ea typeface="微软雅黑" panose="020B0503020204020204" pitchFamily="34" charset="-122"/>
                          <a:cs typeface="+mn-cs"/>
                        </a:rPr>
                        <a:t>学分所需课时（时间）</a:t>
                      </a:r>
                      <a:endParaRPr lang="zh-CN" altLang="en-US" sz="3600" b="0" kern="1200" dirty="0">
                        <a:solidFill>
                          <a:schemeClr val="lt1"/>
                        </a:solidFill>
                        <a:latin typeface="微软雅黑" panose="020B0503020204020204" pitchFamily="34" charset="-122"/>
                        <a:ea typeface="微软雅黑" panose="020B0503020204020204" pitchFamily="34" charset="-122"/>
                        <a:cs typeface="+mn-cs"/>
                      </a:endParaRPr>
                    </a:p>
                  </a:txBody>
                  <a:tcPr marL="121920" marR="121920"/>
                </a:tc>
              </a:tr>
              <a:tr h="742950">
                <a:tc>
                  <a:txBody>
                    <a:bodyPr/>
                    <a:lstStyle/>
                    <a:p>
                      <a:pPr marL="0" algn="ctr" defTabSz="914400" rtl="0" eaLnBrk="1" latinLnBrk="0" hangingPunct="1"/>
                      <a:r>
                        <a:rPr lang="zh-CN" altLang="en-US" sz="3600" kern="1200" dirty="0" smtClean="0">
                          <a:solidFill>
                            <a:schemeClr val="dk1"/>
                          </a:solidFill>
                          <a:latin typeface="微软雅黑" panose="020B0503020204020204" pitchFamily="34" charset="-122"/>
                          <a:ea typeface="微软雅黑" panose="020B0503020204020204" pitchFamily="34" charset="-122"/>
                          <a:cs typeface="+mn-cs"/>
                        </a:rPr>
                        <a:t>理 论 课</a:t>
                      </a:r>
                      <a:endParaRPr lang="zh-CN" altLang="en-US" sz="3600" kern="1200" dirty="0">
                        <a:solidFill>
                          <a:schemeClr val="dk1"/>
                        </a:solidFill>
                        <a:latin typeface="微软雅黑" panose="020B0503020204020204" pitchFamily="34" charset="-122"/>
                        <a:ea typeface="微软雅黑" panose="020B0503020204020204" pitchFamily="34" charset="-122"/>
                        <a:cs typeface="+mn-cs"/>
                      </a:endParaRPr>
                    </a:p>
                  </a:txBody>
                  <a:tcPr marL="121920" marR="121920"/>
                </a:tc>
                <a:tc>
                  <a:txBody>
                    <a:bodyPr/>
                    <a:lstStyle/>
                    <a:p>
                      <a:pPr marL="0" algn="ctr" defTabSz="914400" rtl="0" eaLnBrk="1" latinLnBrk="0" hangingPunct="1"/>
                      <a:r>
                        <a:rPr lang="en-US" altLang="zh-CN" sz="3600" kern="1200" dirty="0" smtClean="0">
                          <a:solidFill>
                            <a:schemeClr val="dk1"/>
                          </a:solidFill>
                          <a:latin typeface="微软雅黑" panose="020B0503020204020204" pitchFamily="34" charset="-122"/>
                          <a:ea typeface="微软雅黑" panose="020B0503020204020204" pitchFamily="34" charset="-122"/>
                          <a:cs typeface="+mn-cs"/>
                        </a:rPr>
                        <a:t>16</a:t>
                      </a:r>
                      <a:r>
                        <a:rPr lang="zh-CN" altLang="en-US" sz="3600" kern="1200" dirty="0" smtClean="0">
                          <a:solidFill>
                            <a:schemeClr val="dk1"/>
                          </a:solidFill>
                          <a:latin typeface="微软雅黑" panose="020B0503020204020204" pitchFamily="34" charset="-122"/>
                          <a:ea typeface="微软雅黑" panose="020B0503020204020204" pitchFamily="34" charset="-122"/>
                          <a:cs typeface="+mn-cs"/>
                        </a:rPr>
                        <a:t>课时</a:t>
                      </a:r>
                      <a:endParaRPr lang="zh-CN" altLang="en-US" sz="3600" kern="1200" dirty="0">
                        <a:solidFill>
                          <a:schemeClr val="dk1"/>
                        </a:solidFill>
                        <a:latin typeface="微软雅黑" panose="020B0503020204020204" pitchFamily="34" charset="-122"/>
                        <a:ea typeface="微软雅黑" panose="020B0503020204020204" pitchFamily="34" charset="-122"/>
                        <a:cs typeface="+mn-cs"/>
                      </a:endParaRPr>
                    </a:p>
                  </a:txBody>
                  <a:tcPr marL="121920" marR="121920"/>
                </a:tc>
              </a:tr>
              <a:tr h="865505">
                <a:tc>
                  <a:txBody>
                    <a:bodyPr/>
                    <a:lstStyle/>
                    <a:p>
                      <a:pPr marL="0" algn="ctr" defTabSz="914400" rtl="0" eaLnBrk="1" latinLnBrk="0" hangingPunct="1"/>
                      <a:r>
                        <a:rPr lang="zh-CN" altLang="en-US" sz="3600" kern="1200" dirty="0" smtClean="0">
                          <a:solidFill>
                            <a:schemeClr val="dk1"/>
                          </a:solidFill>
                          <a:latin typeface="微软雅黑" panose="020B0503020204020204" pitchFamily="34" charset="-122"/>
                          <a:ea typeface="微软雅黑" panose="020B0503020204020204" pitchFamily="34" charset="-122"/>
                          <a:cs typeface="+mn-cs"/>
                        </a:rPr>
                        <a:t>实 验 课</a:t>
                      </a:r>
                      <a:endParaRPr lang="zh-CN" altLang="en-US" sz="3600" kern="1200" dirty="0">
                        <a:solidFill>
                          <a:schemeClr val="dk1"/>
                        </a:solidFill>
                        <a:latin typeface="微软雅黑" panose="020B0503020204020204" pitchFamily="34" charset="-122"/>
                        <a:ea typeface="微软雅黑" panose="020B0503020204020204" pitchFamily="34" charset="-122"/>
                        <a:cs typeface="+mn-cs"/>
                      </a:endParaRPr>
                    </a:p>
                  </a:txBody>
                  <a:tcPr marL="121920" marR="121920"/>
                </a:tc>
                <a:tc>
                  <a:txBody>
                    <a:bodyPr/>
                    <a:lstStyle/>
                    <a:p>
                      <a:pPr marL="0" algn="ctr" defTabSz="914400" rtl="0" eaLnBrk="1" latinLnBrk="0" hangingPunct="1"/>
                      <a:r>
                        <a:rPr lang="en-US" altLang="zh-CN" sz="3600" kern="1200" dirty="0" smtClean="0">
                          <a:solidFill>
                            <a:schemeClr val="dk1"/>
                          </a:solidFill>
                          <a:latin typeface="微软雅黑" panose="020B0503020204020204" pitchFamily="34" charset="-122"/>
                          <a:ea typeface="微软雅黑" panose="020B0503020204020204" pitchFamily="34" charset="-122"/>
                          <a:cs typeface="+mn-cs"/>
                        </a:rPr>
                        <a:t>16</a:t>
                      </a:r>
                      <a:r>
                        <a:rPr lang="zh-CN" altLang="en-US" sz="3600" kern="1200" dirty="0" smtClean="0">
                          <a:solidFill>
                            <a:schemeClr val="dk1"/>
                          </a:solidFill>
                          <a:latin typeface="微软雅黑" panose="020B0503020204020204" pitchFamily="34" charset="-122"/>
                          <a:ea typeface="微软雅黑" panose="020B0503020204020204" pitchFamily="34" charset="-122"/>
                          <a:cs typeface="+mn-cs"/>
                        </a:rPr>
                        <a:t>课时</a:t>
                      </a:r>
                      <a:endParaRPr lang="zh-CN" altLang="en-US" sz="3600" kern="1200" dirty="0">
                        <a:solidFill>
                          <a:schemeClr val="dk1"/>
                        </a:solidFill>
                        <a:latin typeface="微软雅黑" panose="020B0503020204020204" pitchFamily="34" charset="-122"/>
                        <a:ea typeface="微软雅黑" panose="020B0503020204020204" pitchFamily="34" charset="-122"/>
                        <a:cs typeface="+mn-cs"/>
                      </a:endParaRPr>
                    </a:p>
                  </a:txBody>
                  <a:tcPr marL="121920" marR="121920"/>
                </a:tc>
              </a:tr>
              <a:tr h="1080707">
                <a:tc>
                  <a:txBody>
                    <a:bodyPr/>
                    <a:lstStyle/>
                    <a:p>
                      <a:pPr marL="0" algn="ctr" defTabSz="914400" rtl="0" eaLnBrk="1" latinLnBrk="0" hangingPunct="1"/>
                      <a:r>
                        <a:rPr lang="zh-CN" altLang="en-US" sz="3600" kern="1200" dirty="0" smtClean="0">
                          <a:solidFill>
                            <a:schemeClr val="dk1"/>
                          </a:solidFill>
                          <a:latin typeface="微软雅黑" panose="020B0503020204020204" pitchFamily="34" charset="-122"/>
                          <a:ea typeface="微软雅黑" panose="020B0503020204020204" pitchFamily="34" charset="-122"/>
                          <a:cs typeface="+mn-cs"/>
                        </a:rPr>
                        <a:t>实践环节</a:t>
                      </a:r>
                      <a:endParaRPr lang="zh-CN" altLang="en-US" sz="3600" kern="1200" dirty="0">
                        <a:solidFill>
                          <a:schemeClr val="dk1"/>
                        </a:solidFill>
                        <a:latin typeface="微软雅黑" panose="020B0503020204020204" pitchFamily="34" charset="-122"/>
                        <a:ea typeface="微软雅黑" panose="020B0503020204020204" pitchFamily="34" charset="-122"/>
                        <a:cs typeface="+mn-cs"/>
                      </a:endParaRPr>
                    </a:p>
                  </a:txBody>
                  <a:tcPr marL="121920" marR="121920"/>
                </a:tc>
                <a:tc>
                  <a:txBody>
                    <a:bodyPr/>
                    <a:lstStyle/>
                    <a:p>
                      <a:pPr marL="0" algn="ctr" defTabSz="914400" rtl="0" eaLnBrk="1" latinLnBrk="0" hangingPunct="1"/>
                      <a:r>
                        <a:rPr lang="en-US" altLang="zh-CN" sz="3600" kern="1200" dirty="0" smtClean="0">
                          <a:solidFill>
                            <a:schemeClr val="dk1"/>
                          </a:solidFill>
                          <a:latin typeface="微软雅黑" panose="020B0503020204020204" pitchFamily="34" charset="-122"/>
                          <a:ea typeface="微软雅黑" panose="020B0503020204020204" pitchFamily="34" charset="-122"/>
                          <a:cs typeface="+mn-cs"/>
                        </a:rPr>
                        <a:t>1</a:t>
                      </a:r>
                      <a:r>
                        <a:rPr lang="zh-CN" altLang="en-US" sz="3600" kern="1200" dirty="0" smtClean="0">
                          <a:solidFill>
                            <a:schemeClr val="dk1"/>
                          </a:solidFill>
                          <a:latin typeface="微软雅黑" panose="020B0503020204020204" pitchFamily="34" charset="-122"/>
                          <a:ea typeface="微软雅黑" panose="020B0503020204020204" pitchFamily="34" charset="-122"/>
                          <a:cs typeface="+mn-cs"/>
                        </a:rPr>
                        <a:t>周</a:t>
                      </a:r>
                      <a:endParaRPr lang="zh-CN" altLang="en-US" sz="3600" kern="1200" dirty="0">
                        <a:solidFill>
                          <a:schemeClr val="dk1"/>
                        </a:solidFill>
                        <a:latin typeface="微软雅黑" panose="020B0503020204020204" pitchFamily="34" charset="-122"/>
                        <a:ea typeface="微软雅黑" panose="020B0503020204020204" pitchFamily="34" charset="-122"/>
                        <a:cs typeface="+mn-cs"/>
                      </a:endParaRPr>
                    </a:p>
                  </a:txBody>
                  <a:tcPr marL="121920" marR="121920"/>
                </a:tc>
              </a:tr>
            </a:tbl>
          </a:graphicData>
        </a:graphic>
      </p:graphicFrame>
      <p:sp>
        <p:nvSpPr>
          <p:cNvPr id="14" name="矩形 13"/>
          <p:cNvSpPr/>
          <p:nvPr/>
        </p:nvSpPr>
        <p:spPr>
          <a:xfrm>
            <a:off x="1284422" y="959365"/>
            <a:ext cx="5059680" cy="583565"/>
          </a:xfrm>
          <a:prstGeom prst="rect">
            <a:avLst/>
          </a:prstGeom>
        </p:spPr>
        <p:txBody>
          <a:bodyPr wrap="none">
            <a:spAutoFit/>
            <a:scene3d>
              <a:camera prst="orthographicFront"/>
              <a:lightRig rig="threePt" dir="t"/>
            </a:scene3d>
          </a:bodyPr>
          <a:lstStyle/>
          <a:p>
            <a:r>
              <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课程的基本类型学分标准化</a:t>
            </a:r>
            <a:endPar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90459" y="1357298"/>
            <a:ext cx="11811083" cy="52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35" y="41783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a:t>
            </a:r>
            <a:r>
              <a:rPr lang="zh-CN" altLang="en-US" sz="3600" b="1" dirty="0" smtClean="0">
                <a:solidFill>
                  <a:schemeClr val="bg1"/>
                </a:solidFill>
                <a:latin typeface="微软雅黑" panose="020B0503020204020204" pitchFamily="34" charset="-122"/>
                <a:ea typeface="微软雅黑" panose="020B0503020204020204" pitchFamily="34" charset="-122"/>
              </a:rPr>
              <a:t>二</a:t>
            </a:r>
            <a:r>
              <a:rPr lang="en-US" altLang="zh-CN" sz="3600" b="1" dirty="0" smtClean="0">
                <a:solidFill>
                  <a:schemeClr val="bg1"/>
                </a:solidFill>
                <a:latin typeface="微软雅黑" panose="020B0503020204020204" pitchFamily="34" charset="-122"/>
                <a:ea typeface="微软雅黑" panose="020B0503020204020204" pitchFamily="34" charset="-122"/>
              </a:rPr>
              <a:t>)  </a:t>
            </a:r>
            <a:r>
              <a:rPr lang="zh-CN" altLang="en-US" sz="3600" b="1" dirty="0" smtClean="0">
                <a:solidFill>
                  <a:schemeClr val="bg1"/>
                </a:solidFill>
                <a:latin typeface="微软雅黑" panose="020B0503020204020204" pitchFamily="34" charset="-122"/>
                <a:ea typeface="微软雅黑" panose="020B0503020204020204" pitchFamily="34" charset="-122"/>
              </a:rPr>
              <a:t>教 学 模 式</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85376" y="1357012"/>
            <a:ext cx="8694420" cy="645160"/>
          </a:xfrm>
          <a:prstGeom prst="rect">
            <a:avLst/>
          </a:prstGeom>
        </p:spPr>
        <p:txBody>
          <a:bodyPr wrap="none">
            <a:spAutoFit/>
          </a:bodyPr>
          <a:lstStyle/>
          <a:p>
            <a:pPr lvl="0"/>
            <a:r>
              <a:rPr lang="en-US" altLang="zh-CN" sz="3600" b="1" dirty="0" smtClean="0">
                <a:solidFill>
                  <a:schemeClr val="accent1"/>
                </a:solidFill>
                <a:latin typeface="微软雅黑" panose="020B0503020204020204" pitchFamily="34" charset="-122"/>
                <a:ea typeface="微软雅黑" panose="020B0503020204020204" pitchFamily="34" charset="-122"/>
              </a:rPr>
              <a:t>1</a:t>
            </a:r>
            <a:r>
              <a:rPr lang="zh-CN" altLang="en-US" sz="3600" b="1" dirty="0" smtClean="0">
                <a:solidFill>
                  <a:schemeClr val="accent1"/>
                </a:solidFill>
                <a:latin typeface="微软雅黑" panose="020B0503020204020204" pitchFamily="34" charset="-122"/>
                <a:ea typeface="微软雅黑" panose="020B0503020204020204" pitchFamily="34" charset="-122"/>
              </a:rPr>
              <a:t>、</a:t>
            </a:r>
            <a:r>
              <a:rPr lang="zh-CN" altLang="zh-CN" sz="3600" b="1" dirty="0">
                <a:solidFill>
                  <a:schemeClr val="accent1"/>
                </a:solidFill>
                <a:latin typeface="微软雅黑" panose="020B0503020204020204" pitchFamily="34" charset="-122"/>
                <a:ea typeface="微软雅黑" panose="020B0503020204020204" pitchFamily="34" charset="-122"/>
              </a:rPr>
              <a:t>明确课程（包括实践环节）的服务定位</a:t>
            </a:r>
            <a:endParaRPr lang="zh-CN" altLang="zh-CN" sz="3600" b="1" dirty="0">
              <a:solidFill>
                <a:schemeClr val="accent1"/>
              </a:solidFill>
              <a:latin typeface="微软雅黑" panose="020B0503020204020204" pitchFamily="34" charset="-122"/>
              <a:ea typeface="微软雅黑" panose="020B0503020204020204" pitchFamily="34" charset="-122"/>
            </a:endParaRPr>
          </a:p>
        </p:txBody>
      </p:sp>
      <p:sp>
        <p:nvSpPr>
          <p:cNvPr id="12" name="矩形 11"/>
          <p:cNvSpPr/>
          <p:nvPr/>
        </p:nvSpPr>
        <p:spPr>
          <a:xfrm>
            <a:off x="4584725" y="2294831"/>
            <a:ext cx="1783080" cy="368300"/>
          </a:xfrm>
          <a:prstGeom prst="rect">
            <a:avLst/>
          </a:prstGeom>
        </p:spPr>
        <p:txBody>
          <a:bodyPr wrap="none">
            <a:spAutoFit/>
          </a:bodyPr>
          <a:lstStyle/>
          <a:p>
            <a:r>
              <a:rPr lang="zh-CN" altLang="zh-CN" b="1" dirty="0">
                <a:latin typeface="微软雅黑" panose="020B0503020204020204" pitchFamily="34" charset="-122"/>
                <a:ea typeface="微软雅黑" panose="020B0503020204020204" pitchFamily="34" charset="-122"/>
              </a:rPr>
              <a:t>人才培养矩阵图</a:t>
            </a:r>
            <a:endParaRPr lang="zh-CN" altLang="en-US" b="1" dirty="0">
              <a:latin typeface="微软雅黑" panose="020B0503020204020204" pitchFamily="34" charset="-122"/>
              <a:ea typeface="微软雅黑" panose="020B0503020204020204" pitchFamily="34" charset="-122"/>
            </a:endParaRPr>
          </a:p>
        </p:txBody>
      </p:sp>
      <p:graphicFrame>
        <p:nvGraphicFramePr>
          <p:cNvPr id="14" name="表格 13"/>
          <p:cNvGraphicFramePr>
            <a:graphicFrameLocks noGrp="1"/>
          </p:cNvGraphicFramePr>
          <p:nvPr/>
        </p:nvGraphicFramePr>
        <p:xfrm>
          <a:off x="850229" y="2997200"/>
          <a:ext cx="10571745" cy="3415635"/>
        </p:xfrm>
        <a:graphic>
          <a:graphicData uri="http://schemas.openxmlformats.org/drawingml/2006/table">
            <a:tbl>
              <a:tblPr firstRow="1" bandRow="1">
                <a:tableStyleId>{5C22544A-7EE6-4342-B048-85BDC9FD1C3A}</a:tableStyleId>
              </a:tblPr>
              <a:tblGrid>
                <a:gridCol w="2114349"/>
                <a:gridCol w="2114349"/>
                <a:gridCol w="2114349"/>
                <a:gridCol w="2114349"/>
                <a:gridCol w="2114349"/>
              </a:tblGrid>
              <a:tr h="683127">
                <a:tc>
                  <a:txBody>
                    <a:bodyPr/>
                    <a:lstStyle/>
                    <a:p>
                      <a:endParaRPr lang="zh-CN" altLang="en-US" dirty="0"/>
                    </a:p>
                  </a:txBody>
                  <a:tcPr marL="121920" marR="121920"/>
                </a:tc>
                <a:tc>
                  <a:txBody>
                    <a:bodyP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分析能力</a:t>
                      </a:r>
                      <a:endParaRPr lang="zh-CN" altLang="en-US" b="1" dirty="0">
                        <a:solidFill>
                          <a:schemeClr val="tx1"/>
                        </a:solidFill>
                        <a:latin typeface="微软雅黑" panose="020B0503020204020204" pitchFamily="34" charset="-122"/>
                        <a:ea typeface="微软雅黑" panose="020B0503020204020204" pitchFamily="34" charset="-122"/>
                      </a:endParaRPr>
                    </a:p>
                  </a:txBody>
                  <a:tcPr marL="121920" marR="121920"/>
                </a:tc>
                <a:tc>
                  <a:txBody>
                    <a:bodyP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数学基础</a:t>
                      </a:r>
                      <a:endParaRPr lang="zh-CN" altLang="en-US" b="1" dirty="0">
                        <a:solidFill>
                          <a:schemeClr val="tx1"/>
                        </a:solidFill>
                        <a:latin typeface="微软雅黑" panose="020B0503020204020204" pitchFamily="34" charset="-122"/>
                        <a:ea typeface="微软雅黑" panose="020B0503020204020204" pitchFamily="34" charset="-122"/>
                      </a:endParaRPr>
                    </a:p>
                  </a:txBody>
                  <a:tcPr marL="121920" marR="121920"/>
                </a:tc>
                <a:tc>
                  <a:txBody>
                    <a:bodyP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动手能力</a:t>
                      </a:r>
                      <a:endParaRPr lang="zh-CN" altLang="en-US" b="1" dirty="0">
                        <a:solidFill>
                          <a:schemeClr val="tx1"/>
                        </a:solidFill>
                        <a:latin typeface="微软雅黑" panose="020B0503020204020204" pitchFamily="34" charset="-122"/>
                        <a:ea typeface="微软雅黑" panose="020B0503020204020204" pitchFamily="34" charset="-122"/>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3200" b="1" dirty="0" smtClean="0">
                          <a:solidFill>
                            <a:schemeClr val="tx1"/>
                          </a:solidFill>
                          <a:latin typeface="微软雅黑" panose="020B0503020204020204" pitchFamily="34" charset="-122"/>
                          <a:ea typeface="微软雅黑" panose="020B0503020204020204" pitchFamily="34" charset="-122"/>
                        </a:rPr>
                        <a:t>……</a:t>
                      </a:r>
                      <a:endParaRPr lang="zh-CN" altLang="en-US" sz="3200" b="1" dirty="0" smtClean="0">
                        <a:solidFill>
                          <a:schemeClr val="tx1"/>
                        </a:solidFill>
                        <a:latin typeface="微软雅黑" panose="020B0503020204020204" pitchFamily="34" charset="-122"/>
                        <a:ea typeface="微软雅黑" panose="020B0503020204020204" pitchFamily="34" charset="-122"/>
                      </a:endParaRPr>
                    </a:p>
                  </a:txBody>
                  <a:tcPr marL="121920" marR="121920"/>
                </a:tc>
              </a:tr>
              <a:tr h="683127">
                <a:tc>
                  <a:txBody>
                    <a:bodyPr/>
                    <a:lstStyle/>
                    <a:p>
                      <a:pPr algn="ctr"/>
                      <a:r>
                        <a:rPr lang="zh-CN" altLang="en-US" b="1" dirty="0" smtClean="0">
                          <a:latin typeface="微软雅黑" panose="020B0503020204020204" pitchFamily="34" charset="-122"/>
                          <a:ea typeface="微软雅黑" panose="020B0503020204020204" pitchFamily="34" charset="-122"/>
                        </a:rPr>
                        <a:t>课程</a:t>
                      </a:r>
                      <a:r>
                        <a:rPr lang="en-US" altLang="zh-CN" b="1" dirty="0" smtClean="0">
                          <a:latin typeface="微软雅黑" panose="020B0503020204020204" pitchFamily="34" charset="-122"/>
                          <a:ea typeface="微软雅黑" panose="020B0503020204020204" pitchFamily="34" charset="-122"/>
                        </a:rPr>
                        <a:t>A</a:t>
                      </a:r>
                      <a:endParaRPr lang="zh-CN" altLang="en-US" b="1" dirty="0">
                        <a:latin typeface="微软雅黑" panose="020B0503020204020204" pitchFamily="34" charset="-122"/>
                        <a:ea typeface="微软雅黑" panose="020B0503020204020204" pitchFamily="34" charset="-122"/>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solidFill>
                            <a:schemeClr val="tx1"/>
                          </a:solidFill>
                          <a:latin typeface="微软雅黑" panose="020B0503020204020204" pitchFamily="34" charset="-122"/>
                          <a:ea typeface="微软雅黑" panose="020B0503020204020204" pitchFamily="34" charset="-122"/>
                        </a:rPr>
                        <a:t>√</a:t>
                      </a:r>
                      <a:endParaRPr lang="zh-CN" altLang="en-US" sz="1800" b="1" dirty="0" smtClean="0">
                        <a:solidFill>
                          <a:schemeClr val="tx1"/>
                        </a:solidFill>
                        <a:latin typeface="微软雅黑" panose="020B0503020204020204" pitchFamily="34" charset="-122"/>
                        <a:ea typeface="微软雅黑" panose="020B0503020204020204" pitchFamily="34" charset="-122"/>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b="1" dirty="0" smtClean="0">
                          <a:solidFill>
                            <a:schemeClr val="tx1"/>
                          </a:solidFill>
                          <a:latin typeface="微软雅黑" panose="020B0503020204020204" pitchFamily="34" charset="-122"/>
                          <a:ea typeface="微软雅黑" panose="020B0503020204020204" pitchFamily="34" charset="-122"/>
                        </a:rPr>
                        <a:t>√</a:t>
                      </a:r>
                      <a:endParaRPr lang="zh-CN" altLang="en-US" b="1" dirty="0" smtClean="0">
                        <a:solidFill>
                          <a:schemeClr val="tx1"/>
                        </a:solidFill>
                        <a:latin typeface="微软雅黑" panose="020B0503020204020204" pitchFamily="34" charset="-122"/>
                        <a:ea typeface="微软雅黑" panose="020B0503020204020204" pitchFamily="34" charset="-122"/>
                      </a:endParaRPr>
                    </a:p>
                  </a:txBody>
                  <a:tcPr marL="121920" marR="121920"/>
                </a:tc>
                <a:tc>
                  <a:txBody>
                    <a:bodyPr/>
                    <a:lstStyle/>
                    <a:p>
                      <a:pPr algn="ctr"/>
                      <a:endParaRPr lang="zh-CN" altLang="en-US" b="1" dirty="0">
                        <a:solidFill>
                          <a:schemeClr val="tx1"/>
                        </a:solidFill>
                        <a:latin typeface="微软雅黑" panose="020B0503020204020204" pitchFamily="34" charset="-122"/>
                        <a:ea typeface="微软雅黑" panose="020B0503020204020204" pitchFamily="34" charset="-122"/>
                      </a:endParaRPr>
                    </a:p>
                  </a:txBody>
                  <a:tcPr marL="121920" marR="121920"/>
                </a:tc>
                <a:tc>
                  <a:txBody>
                    <a:bodyPr/>
                    <a:lstStyle/>
                    <a:p>
                      <a:endParaRPr lang="zh-CN" altLang="en-US"/>
                    </a:p>
                  </a:txBody>
                  <a:tcPr marL="121920" marR="121920"/>
                </a:tc>
              </a:tr>
              <a:tr h="683127">
                <a:tc>
                  <a:txBody>
                    <a:bodyPr/>
                    <a:lstStyle/>
                    <a:p>
                      <a:pPr algn="ctr"/>
                      <a:r>
                        <a:rPr lang="zh-CN" altLang="en-US" b="1" dirty="0" smtClean="0">
                          <a:latin typeface="微软雅黑" panose="020B0503020204020204" pitchFamily="34" charset="-122"/>
                          <a:ea typeface="微软雅黑" panose="020B0503020204020204" pitchFamily="34" charset="-122"/>
                        </a:rPr>
                        <a:t>实验</a:t>
                      </a:r>
                      <a:r>
                        <a:rPr lang="en-US" altLang="zh-CN" b="1" dirty="0" smtClean="0">
                          <a:latin typeface="微软雅黑" panose="020B0503020204020204" pitchFamily="34" charset="-122"/>
                          <a:ea typeface="微软雅黑" panose="020B0503020204020204" pitchFamily="34" charset="-122"/>
                        </a:rPr>
                        <a:t>A</a:t>
                      </a:r>
                      <a:endParaRPr lang="zh-CN" altLang="en-US" b="1" dirty="0">
                        <a:latin typeface="微软雅黑" panose="020B0503020204020204" pitchFamily="34" charset="-122"/>
                        <a:ea typeface="微软雅黑" panose="020B0503020204020204" pitchFamily="34" charset="-122"/>
                      </a:endParaRPr>
                    </a:p>
                  </a:txBody>
                  <a:tcPr marL="121920" marR="121920">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1" dirty="0" smtClean="0">
                          <a:solidFill>
                            <a:schemeClr val="tx1"/>
                          </a:solidFill>
                          <a:latin typeface="微软雅黑" panose="020B0503020204020204" pitchFamily="34" charset="-122"/>
                          <a:ea typeface="微软雅黑" panose="020B0503020204020204" pitchFamily="34" charset="-122"/>
                        </a:rPr>
                        <a:t>√</a:t>
                      </a:r>
                      <a:endParaRPr lang="zh-CN" altLang="en-US" sz="2000" b="1" dirty="0" smtClean="0">
                        <a:solidFill>
                          <a:schemeClr val="tx1"/>
                        </a:solidFill>
                        <a:latin typeface="微软雅黑" panose="020B0503020204020204" pitchFamily="34" charset="-122"/>
                        <a:ea typeface="微软雅黑" panose="020B0503020204020204" pitchFamily="34" charset="-122"/>
                      </a:endParaRPr>
                    </a:p>
                  </a:txBody>
                  <a:tcPr marL="121920" marR="121920">
                    <a:solidFill>
                      <a:schemeClr val="accent1">
                        <a:lumMod val="60000"/>
                        <a:lumOff val="40000"/>
                      </a:schemeClr>
                    </a:solidFill>
                  </a:tcPr>
                </a:tc>
                <a:tc>
                  <a:txBody>
                    <a:bodyPr/>
                    <a:lstStyle/>
                    <a:p>
                      <a:pPr algn="ctr"/>
                      <a:endParaRPr lang="zh-CN" altLang="en-US" b="1" dirty="0">
                        <a:solidFill>
                          <a:schemeClr val="tx1"/>
                        </a:solidFill>
                        <a:latin typeface="微软雅黑" panose="020B0503020204020204" pitchFamily="34" charset="-122"/>
                        <a:ea typeface="微软雅黑" panose="020B0503020204020204" pitchFamily="34" charset="-122"/>
                      </a:endParaRPr>
                    </a:p>
                  </a:txBody>
                  <a:tcPr marL="121920" marR="121920">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b="1" dirty="0" smtClean="0">
                          <a:solidFill>
                            <a:schemeClr val="tx1"/>
                          </a:solidFill>
                          <a:latin typeface="微软雅黑" panose="020B0503020204020204" pitchFamily="34" charset="-122"/>
                          <a:ea typeface="微软雅黑" panose="020B0503020204020204" pitchFamily="34" charset="-122"/>
                        </a:rPr>
                        <a:t>√</a:t>
                      </a:r>
                      <a:endParaRPr lang="zh-CN" altLang="en-US" b="1" dirty="0" smtClean="0">
                        <a:solidFill>
                          <a:schemeClr val="tx1"/>
                        </a:solidFill>
                        <a:latin typeface="微软雅黑" panose="020B0503020204020204" pitchFamily="34" charset="-122"/>
                        <a:ea typeface="微软雅黑" panose="020B0503020204020204" pitchFamily="34" charset="-122"/>
                      </a:endParaRPr>
                    </a:p>
                  </a:txBody>
                  <a:tcPr marL="121920" marR="121920">
                    <a:solidFill>
                      <a:schemeClr val="accent1">
                        <a:lumMod val="60000"/>
                        <a:lumOff val="40000"/>
                      </a:schemeClr>
                    </a:solidFill>
                  </a:tcPr>
                </a:tc>
                <a:tc>
                  <a:txBody>
                    <a:bodyPr/>
                    <a:lstStyle/>
                    <a:p>
                      <a:endParaRPr lang="zh-CN" altLang="en-US" dirty="0"/>
                    </a:p>
                  </a:txBody>
                  <a:tcPr marL="121920" marR="121920">
                    <a:solidFill>
                      <a:schemeClr val="accent1">
                        <a:lumMod val="60000"/>
                        <a:lumOff val="40000"/>
                      </a:schemeClr>
                    </a:solidFill>
                  </a:tcPr>
                </a:tc>
              </a:tr>
              <a:tr h="683127">
                <a:tc>
                  <a:txBody>
                    <a:bodyPr/>
                    <a:lstStyle/>
                    <a:p>
                      <a:pPr algn="ctr"/>
                      <a:r>
                        <a:rPr lang="zh-CN" altLang="en-US" b="1" dirty="0" smtClean="0">
                          <a:latin typeface="微软雅黑" panose="020B0503020204020204" pitchFamily="34" charset="-122"/>
                          <a:ea typeface="微软雅黑" panose="020B0503020204020204" pitchFamily="34" charset="-122"/>
                        </a:rPr>
                        <a:t>实践环节</a:t>
                      </a:r>
                      <a:r>
                        <a:rPr lang="en-US" altLang="zh-CN" b="1" dirty="0" smtClean="0">
                          <a:latin typeface="微软雅黑" panose="020B0503020204020204" pitchFamily="34" charset="-122"/>
                          <a:ea typeface="微软雅黑" panose="020B0503020204020204" pitchFamily="34" charset="-122"/>
                        </a:rPr>
                        <a:t>A</a:t>
                      </a:r>
                      <a:endParaRPr lang="zh-CN" altLang="en-US" b="1" dirty="0">
                        <a:latin typeface="微软雅黑" panose="020B0503020204020204" pitchFamily="34" charset="-122"/>
                        <a:ea typeface="微软雅黑" panose="020B0503020204020204" pitchFamily="34" charset="-122"/>
                      </a:endParaRPr>
                    </a:p>
                  </a:txBody>
                  <a:tcPr marL="121920" marR="121920"/>
                </a:tc>
                <a:tc>
                  <a:txBody>
                    <a:bodyPr/>
                    <a:lstStyle/>
                    <a:p>
                      <a:pPr algn="ctr"/>
                      <a:endParaRPr lang="zh-CN" altLang="en-US" b="1" dirty="0">
                        <a:solidFill>
                          <a:schemeClr val="tx1"/>
                        </a:solidFill>
                        <a:latin typeface="微软雅黑" panose="020B0503020204020204" pitchFamily="34" charset="-122"/>
                        <a:ea typeface="微软雅黑" panose="020B0503020204020204" pitchFamily="34" charset="-122"/>
                      </a:endParaRPr>
                    </a:p>
                  </a:txBody>
                  <a:tcPr marL="121920" marR="121920"/>
                </a:tc>
                <a:tc>
                  <a:txBody>
                    <a:bodyPr/>
                    <a:lstStyle/>
                    <a:p>
                      <a:pPr algn="ctr"/>
                      <a:endParaRPr lang="zh-CN" altLang="en-US" b="1" dirty="0">
                        <a:solidFill>
                          <a:schemeClr val="tx1"/>
                        </a:solidFill>
                        <a:latin typeface="微软雅黑" panose="020B0503020204020204" pitchFamily="34" charset="-122"/>
                        <a:ea typeface="微软雅黑" panose="020B0503020204020204" pitchFamily="34" charset="-122"/>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b="1" dirty="0" smtClean="0">
                          <a:solidFill>
                            <a:schemeClr val="tx1"/>
                          </a:solidFill>
                          <a:latin typeface="微软雅黑" panose="020B0503020204020204" pitchFamily="34" charset="-122"/>
                          <a:ea typeface="微软雅黑" panose="020B0503020204020204" pitchFamily="34" charset="-122"/>
                        </a:rPr>
                        <a:t>√</a:t>
                      </a:r>
                      <a:endParaRPr lang="zh-CN" altLang="en-US" b="1" dirty="0" smtClean="0">
                        <a:solidFill>
                          <a:schemeClr val="tx1"/>
                        </a:solidFill>
                        <a:latin typeface="微软雅黑" panose="020B0503020204020204" pitchFamily="34" charset="-122"/>
                        <a:ea typeface="微软雅黑" panose="020B0503020204020204" pitchFamily="34" charset="-122"/>
                      </a:endParaRPr>
                    </a:p>
                  </a:txBody>
                  <a:tcPr marL="121920" marR="121920"/>
                </a:tc>
                <a:tc>
                  <a:txBody>
                    <a:bodyPr/>
                    <a:lstStyle/>
                    <a:p>
                      <a:endParaRPr lang="zh-CN" altLang="en-US"/>
                    </a:p>
                  </a:txBody>
                  <a:tcPr marL="121920" marR="121920"/>
                </a:tc>
              </a:tr>
              <a:tr h="683127">
                <a:tc>
                  <a:txBody>
                    <a:bodyPr/>
                    <a:lstStyle/>
                    <a:p>
                      <a:pPr algn="ctr"/>
                      <a:r>
                        <a:rPr lang="en-US" altLang="zh-CN" sz="3200" b="1" dirty="0" smtClean="0">
                          <a:latin typeface="微软雅黑" panose="020B0503020204020204" pitchFamily="34" charset="-122"/>
                          <a:ea typeface="微软雅黑" panose="020B0503020204020204" pitchFamily="34" charset="-122"/>
                        </a:rPr>
                        <a:t>……</a:t>
                      </a:r>
                      <a:endParaRPr lang="zh-CN" altLang="en-US" sz="3200" b="1" dirty="0">
                        <a:latin typeface="微软雅黑" panose="020B0503020204020204" pitchFamily="34" charset="-122"/>
                        <a:ea typeface="微软雅黑" panose="020B0503020204020204" pitchFamily="34" charset="-122"/>
                      </a:endParaRPr>
                    </a:p>
                  </a:txBody>
                  <a:tcPr marL="121920" marR="121920">
                    <a:solidFill>
                      <a:schemeClr val="accent1">
                        <a:lumMod val="60000"/>
                        <a:lumOff val="40000"/>
                      </a:schemeClr>
                    </a:solidFill>
                  </a:tcPr>
                </a:tc>
                <a:tc>
                  <a:txBody>
                    <a:bodyPr/>
                    <a:lstStyle/>
                    <a:p>
                      <a:endParaRPr lang="zh-CN" altLang="en-US" dirty="0"/>
                    </a:p>
                  </a:txBody>
                  <a:tcPr marL="121920" marR="121920">
                    <a:solidFill>
                      <a:schemeClr val="accent1">
                        <a:lumMod val="60000"/>
                        <a:lumOff val="40000"/>
                      </a:schemeClr>
                    </a:solidFill>
                  </a:tcPr>
                </a:tc>
                <a:tc>
                  <a:txBody>
                    <a:bodyPr/>
                    <a:lstStyle/>
                    <a:p>
                      <a:endParaRPr lang="zh-CN" altLang="en-US" dirty="0"/>
                    </a:p>
                  </a:txBody>
                  <a:tcPr marL="121920" marR="121920">
                    <a:solidFill>
                      <a:schemeClr val="accent1">
                        <a:lumMod val="60000"/>
                        <a:lumOff val="40000"/>
                      </a:schemeClr>
                    </a:solidFill>
                  </a:tcPr>
                </a:tc>
                <a:tc>
                  <a:txBody>
                    <a:bodyPr/>
                    <a:lstStyle/>
                    <a:p>
                      <a:endParaRPr lang="zh-CN" altLang="en-US" dirty="0"/>
                    </a:p>
                  </a:txBody>
                  <a:tcPr marL="121920" marR="121920">
                    <a:solidFill>
                      <a:schemeClr val="accent1">
                        <a:lumMod val="60000"/>
                        <a:lumOff val="40000"/>
                      </a:schemeClr>
                    </a:solidFill>
                  </a:tcPr>
                </a:tc>
                <a:tc>
                  <a:txBody>
                    <a:bodyPr/>
                    <a:lstStyle/>
                    <a:p>
                      <a:endParaRPr lang="zh-CN" altLang="en-US" dirty="0"/>
                    </a:p>
                  </a:txBody>
                  <a:tcPr marL="121920" marR="121920">
                    <a:solidFill>
                      <a:schemeClr val="accent1">
                        <a:lumMod val="60000"/>
                        <a:lumOff val="40000"/>
                      </a:schemeClr>
                    </a:solidFill>
                  </a:tcPr>
                </a:tc>
              </a:tr>
            </a:tbl>
          </a:graphicData>
        </a:graphic>
      </p:graphicFrame>
      <p:cxnSp>
        <p:nvCxnSpPr>
          <p:cNvPr id="17" name="直接连接符 16"/>
          <p:cNvCxnSpPr/>
          <p:nvPr/>
        </p:nvCxnSpPr>
        <p:spPr>
          <a:xfrm>
            <a:off x="882317" y="2995864"/>
            <a:ext cx="2021305" cy="64970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565995" y="2968678"/>
            <a:ext cx="1546305" cy="368300"/>
          </a:xfrm>
          <a:prstGeom prst="rect">
            <a:avLst/>
          </a:prstGeom>
        </p:spPr>
        <p:txBody>
          <a:bodyPr wrap="square">
            <a:spAutoFit/>
          </a:bodyPr>
          <a:lstStyle/>
          <a:p>
            <a:pPr algn="ctr"/>
            <a:r>
              <a:rPr lang="zh-CN" altLang="en-US" sz="1800" b="1" dirty="0" smtClean="0">
                <a:latin typeface="微软雅黑" panose="020B0503020204020204" pitchFamily="34" charset="-122"/>
                <a:ea typeface="微软雅黑" panose="020B0503020204020204" pitchFamily="34" charset="-122"/>
              </a:rPr>
              <a:t>培养内容</a:t>
            </a:r>
            <a:endParaRPr lang="zh-CN" altLang="en-US" sz="1800" b="1" dirty="0">
              <a:latin typeface="微软雅黑" panose="020B0503020204020204" pitchFamily="34" charset="-122"/>
              <a:ea typeface="微软雅黑" panose="020B0503020204020204" pitchFamily="34" charset="-122"/>
            </a:endParaRPr>
          </a:p>
        </p:txBody>
      </p:sp>
      <p:sp>
        <p:nvSpPr>
          <p:cNvPr id="22" name="矩形 21"/>
          <p:cNvSpPr/>
          <p:nvPr/>
        </p:nvSpPr>
        <p:spPr>
          <a:xfrm>
            <a:off x="769368" y="3339538"/>
            <a:ext cx="1546305" cy="368300"/>
          </a:xfrm>
          <a:prstGeom prst="rect">
            <a:avLst/>
          </a:prstGeom>
        </p:spPr>
        <p:txBody>
          <a:bodyPr wrap="square">
            <a:spAutoFit/>
          </a:bodyPr>
          <a:lstStyle/>
          <a:p>
            <a:pPr algn="ctr"/>
            <a:r>
              <a:rPr lang="zh-CN" altLang="en-US" sz="1800" b="1" dirty="0" smtClean="0">
                <a:latin typeface="微软雅黑" panose="020B0503020204020204" pitchFamily="34" charset="-122"/>
                <a:ea typeface="微软雅黑" panose="020B0503020204020204" pitchFamily="34" charset="-122"/>
              </a:rPr>
              <a:t>培养环节</a:t>
            </a:r>
            <a:endParaRPr lang="zh-CN" altLang="en-US" sz="1800" b="1"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5" y="45212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  2</a:t>
            </a:r>
            <a:r>
              <a:rPr lang="zh-CN" altLang="en-US" sz="3600" b="1" dirty="0" smtClean="0">
                <a:solidFill>
                  <a:schemeClr val="bg1"/>
                </a:solidFill>
                <a:latin typeface="微软雅黑" panose="020B0503020204020204" pitchFamily="34" charset="-122"/>
                <a:ea typeface="微软雅黑" panose="020B0503020204020204" pitchFamily="34" charset="-122"/>
              </a:rPr>
              <a:t>、</a:t>
            </a:r>
            <a:r>
              <a:rPr lang="zh-CN" altLang="zh-CN" sz="3600" b="1" dirty="0">
                <a:solidFill>
                  <a:schemeClr val="bg1"/>
                </a:solidFill>
                <a:latin typeface="微软雅黑" panose="020B0503020204020204" pitchFamily="34" charset="-122"/>
                <a:ea typeface="微软雅黑" panose="020B0503020204020204" pitchFamily="34" charset="-122"/>
              </a:rPr>
              <a:t>重新明确教师的职责</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3141980" y="1435100"/>
            <a:ext cx="6634480" cy="4523105"/>
          </a:xfrm>
          <a:prstGeom prst="rect">
            <a:avLst/>
          </a:prstGeom>
        </p:spPr>
        <p:txBody>
          <a:bodyPr wrap="square">
            <a:spAutoFit/>
          </a:bodyPr>
          <a:lstStyle/>
          <a:p>
            <a:pPr>
              <a:lnSpc>
                <a:spcPct val="150000"/>
              </a:lnSpc>
            </a:pPr>
            <a:r>
              <a:rPr lang="zh-CN" altLang="zh-CN" sz="32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教师</a:t>
            </a:r>
            <a:r>
              <a:rPr lang="zh-CN" altLang="zh-CN" sz="32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应成为</a:t>
            </a:r>
            <a:endParaRPr lang="en-US" altLang="zh-CN" sz="32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课程</a:t>
            </a:r>
            <a:r>
              <a:rPr lang="zh-CN" altLang="zh-CN" sz="3200" b="1" dirty="0">
                <a:solidFill>
                  <a:schemeClr val="accent1"/>
                </a:solidFill>
                <a:latin typeface="微软雅黑" panose="020B0503020204020204" pitchFamily="34" charset="-122"/>
                <a:ea typeface="微软雅黑" panose="020B0503020204020204" pitchFamily="34" charset="-122"/>
              </a:rPr>
              <a:t>脚本的设计者而不是模仿者</a:t>
            </a:r>
            <a:r>
              <a:rPr lang="zh-CN" altLang="zh-CN" sz="3200" b="1" dirty="0" smtClean="0">
                <a:solidFill>
                  <a:schemeClr val="accent1"/>
                </a:solidFill>
                <a:latin typeface="微软雅黑" panose="020B0503020204020204" pitchFamily="34" charset="-122"/>
                <a:ea typeface="微软雅黑" panose="020B0503020204020204" pitchFamily="34" charset="-122"/>
              </a:rPr>
              <a:t>，</a:t>
            </a:r>
            <a:endParaRPr lang="en-US" altLang="zh-CN" sz="32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课堂</a:t>
            </a:r>
            <a:r>
              <a:rPr lang="zh-CN" altLang="zh-CN" sz="3200" b="1" dirty="0">
                <a:solidFill>
                  <a:schemeClr val="accent1"/>
                </a:solidFill>
                <a:latin typeface="微软雅黑" panose="020B0503020204020204" pitchFamily="34" charset="-122"/>
                <a:ea typeface="微软雅黑" panose="020B0503020204020204" pitchFamily="34" charset="-122"/>
              </a:rPr>
              <a:t>教学的主导者而</a:t>
            </a:r>
            <a:r>
              <a:rPr lang="zh-CN" altLang="zh-CN" sz="3200" b="1" dirty="0" smtClean="0">
                <a:solidFill>
                  <a:schemeClr val="accent1"/>
                </a:solidFill>
                <a:latin typeface="微软雅黑" panose="020B0503020204020204" pitchFamily="34" charset="-122"/>
                <a:ea typeface="微软雅黑" panose="020B0503020204020204" pitchFamily="34" charset="-122"/>
              </a:rPr>
              <a:t>不是</a:t>
            </a:r>
            <a:r>
              <a:rPr lang="zh-CN" altLang="en-US" sz="3200" b="1" dirty="0" smtClean="0">
                <a:solidFill>
                  <a:schemeClr val="accent1"/>
                </a:solidFill>
                <a:latin typeface="微软雅黑" panose="020B0503020204020204" pitchFamily="34" charset="-122"/>
                <a:ea typeface="微软雅黑" panose="020B0503020204020204" pitchFamily="34" charset="-122"/>
              </a:rPr>
              <a:t>独行</a:t>
            </a:r>
            <a:r>
              <a:rPr lang="zh-CN" altLang="zh-CN" sz="3200" b="1" dirty="0" smtClean="0">
                <a:solidFill>
                  <a:schemeClr val="accent1"/>
                </a:solidFill>
                <a:latin typeface="微软雅黑" panose="020B0503020204020204" pitchFamily="34" charset="-122"/>
                <a:ea typeface="微软雅黑" panose="020B0503020204020204" pitchFamily="34" charset="-122"/>
              </a:rPr>
              <a:t>者，</a:t>
            </a:r>
            <a:endParaRPr lang="en-US" altLang="zh-CN" sz="32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课堂气氛</a:t>
            </a:r>
            <a:r>
              <a:rPr lang="zh-CN" altLang="zh-CN" sz="3200" b="1" dirty="0">
                <a:solidFill>
                  <a:schemeClr val="accent1"/>
                </a:solidFill>
                <a:latin typeface="微软雅黑" panose="020B0503020204020204" pitchFamily="34" charset="-122"/>
                <a:ea typeface="微软雅黑" panose="020B0503020204020204" pitchFamily="34" charset="-122"/>
              </a:rPr>
              <a:t>的控制者而不是旁观者</a:t>
            </a:r>
            <a:r>
              <a:rPr lang="zh-CN" altLang="zh-CN" sz="3200" b="1" dirty="0" smtClean="0">
                <a:solidFill>
                  <a:schemeClr val="accent1"/>
                </a:solidFill>
                <a:latin typeface="微软雅黑" panose="020B0503020204020204" pitchFamily="34" charset="-122"/>
                <a:ea typeface="微软雅黑" panose="020B0503020204020204" pitchFamily="34" charset="-122"/>
              </a:rPr>
              <a:t>，</a:t>
            </a:r>
            <a:endParaRPr lang="en-US" altLang="zh-CN" sz="32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课外</a:t>
            </a:r>
            <a:r>
              <a:rPr lang="zh-CN" altLang="zh-CN" sz="3200" b="1" dirty="0">
                <a:solidFill>
                  <a:schemeClr val="accent1"/>
                </a:solidFill>
                <a:latin typeface="微软雅黑" panose="020B0503020204020204" pitchFamily="34" charset="-122"/>
                <a:ea typeface="微软雅黑" panose="020B0503020204020204" pitchFamily="34" charset="-122"/>
              </a:rPr>
              <a:t>学习的辅导者而不是无关者</a:t>
            </a:r>
            <a:r>
              <a:rPr lang="zh-CN" altLang="zh-CN" sz="3200" b="1" dirty="0" smtClean="0">
                <a:solidFill>
                  <a:schemeClr val="accent1"/>
                </a:solidFill>
                <a:latin typeface="微软雅黑" panose="020B0503020204020204" pitchFamily="34" charset="-122"/>
                <a:ea typeface="微软雅黑" panose="020B0503020204020204" pitchFamily="34" charset="-122"/>
              </a:rPr>
              <a:t>，</a:t>
            </a:r>
            <a:endParaRPr lang="en-US" altLang="zh-CN" sz="32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学生</a:t>
            </a:r>
            <a:r>
              <a:rPr lang="zh-CN" altLang="zh-CN" sz="3200" b="1" dirty="0">
                <a:solidFill>
                  <a:schemeClr val="accent1"/>
                </a:solidFill>
                <a:latin typeface="微软雅黑" panose="020B0503020204020204" pitchFamily="34" charset="-122"/>
                <a:ea typeface="微软雅黑" panose="020B0503020204020204" pitchFamily="34" charset="-122"/>
              </a:rPr>
              <a:t>成绩的评判者而不是施舍者。</a:t>
            </a:r>
            <a:endParaRPr lang="zh-CN" altLang="zh-CN" sz="3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0459" y="1357933"/>
            <a:ext cx="11811083" cy="52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35" y="417830"/>
            <a:ext cx="12193270" cy="645160"/>
          </a:xfrm>
          <a:prstGeom prst="rect">
            <a:avLst/>
          </a:prstGeom>
          <a:solidFill>
            <a:schemeClr val="accent1">
              <a:lumMod val="75000"/>
            </a:schemeClr>
          </a:solidFill>
        </p:spPr>
        <p:txBody>
          <a:bodyPr wrap="square">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rPr>
              <a:t>  3</a:t>
            </a:r>
            <a:r>
              <a:rPr lang="zh-CN" altLang="en-US" sz="3600" b="1" dirty="0" smtClean="0">
                <a:solidFill>
                  <a:schemeClr val="bg1"/>
                </a:solidFill>
                <a:latin typeface="微软雅黑" panose="020B0503020204020204" pitchFamily="34" charset="-122"/>
                <a:ea typeface="微软雅黑" panose="020B0503020204020204" pitchFamily="34" charset="-122"/>
              </a:rPr>
              <a:t>、</a:t>
            </a:r>
            <a:r>
              <a:rPr lang="zh-CN" altLang="zh-CN" sz="3600" b="1" dirty="0">
                <a:solidFill>
                  <a:schemeClr val="bg1"/>
                </a:solidFill>
                <a:latin typeface="微软雅黑" panose="020B0503020204020204" pitchFamily="34" charset="-122"/>
                <a:ea typeface="微软雅黑" panose="020B0503020204020204" pitchFamily="34" charset="-122"/>
              </a:rPr>
              <a:t>整合、修订课程</a:t>
            </a:r>
            <a:r>
              <a:rPr lang="zh-CN" altLang="zh-CN" sz="3600" b="1" dirty="0" smtClean="0">
                <a:solidFill>
                  <a:schemeClr val="bg1"/>
                </a:solidFill>
                <a:latin typeface="微软雅黑" panose="020B0503020204020204" pitchFamily="34" charset="-122"/>
                <a:ea typeface="微软雅黑" panose="020B0503020204020204" pitchFamily="34" charset="-122"/>
              </a:rPr>
              <a:t>内容</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23030" y="1866265"/>
            <a:ext cx="8078470" cy="4777740"/>
          </a:xfrm>
          <a:prstGeom prst="rect">
            <a:avLst/>
          </a:prstGeom>
        </p:spPr>
      </p:pic>
      <p:sp>
        <p:nvSpPr>
          <p:cNvPr id="2" name="矩形 1"/>
          <p:cNvSpPr/>
          <p:nvPr/>
        </p:nvSpPr>
        <p:spPr>
          <a:xfrm>
            <a:off x="389055" y="1512796"/>
            <a:ext cx="10542863" cy="1568450"/>
          </a:xfrm>
          <a:prstGeom prst="rect">
            <a:avLst/>
          </a:prstGeom>
        </p:spPr>
        <p:txBody>
          <a:bodyPr wrap="square">
            <a:spAutoFit/>
          </a:bodyPr>
          <a:lstStyle/>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内容</a:t>
            </a:r>
            <a:r>
              <a:rPr lang="zh-CN" altLang="zh-CN" sz="3200" b="1" dirty="0">
                <a:solidFill>
                  <a:schemeClr val="accent1"/>
                </a:solidFill>
                <a:latin typeface="微软雅黑" panose="020B0503020204020204" pitchFamily="34" charset="-122"/>
                <a:ea typeface="微软雅黑" panose="020B0503020204020204" pitchFamily="34" charset="-122"/>
              </a:rPr>
              <a:t>的整合、</a:t>
            </a:r>
            <a:r>
              <a:rPr lang="zh-CN" altLang="zh-CN" sz="3200" b="1" dirty="0" smtClean="0">
                <a:solidFill>
                  <a:schemeClr val="accent1"/>
                </a:solidFill>
                <a:latin typeface="微软雅黑" panose="020B0503020204020204" pitchFamily="34" charset="-122"/>
                <a:ea typeface="微软雅黑" panose="020B0503020204020204" pitchFamily="34" charset="-122"/>
              </a:rPr>
              <a:t>修订</a:t>
            </a:r>
            <a:endParaRPr lang="en-US" altLang="zh-CN" sz="32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顺序</a:t>
            </a:r>
            <a:r>
              <a:rPr lang="zh-CN" altLang="zh-CN" sz="3200" b="1" dirty="0">
                <a:solidFill>
                  <a:schemeClr val="accent1"/>
                </a:solidFill>
                <a:latin typeface="微软雅黑" panose="020B0503020204020204" pitchFamily="34" charset="-122"/>
                <a:ea typeface="微软雅黑" panose="020B0503020204020204" pitchFamily="34" charset="-122"/>
              </a:rPr>
              <a:t>的</a:t>
            </a:r>
            <a:r>
              <a:rPr lang="zh-CN" altLang="zh-CN" sz="3200" b="1" dirty="0" smtClean="0">
                <a:solidFill>
                  <a:schemeClr val="accent1"/>
                </a:solidFill>
                <a:latin typeface="微软雅黑" panose="020B0503020204020204" pitchFamily="34" charset="-122"/>
                <a:ea typeface="微软雅黑" panose="020B0503020204020204" pitchFamily="34" charset="-122"/>
              </a:rPr>
              <a:t>整合、修订</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5" y="417830"/>
            <a:ext cx="12192000"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  4</a:t>
            </a:r>
            <a:r>
              <a:rPr lang="zh-CN" altLang="en-US" sz="3600" b="1" dirty="0" smtClean="0">
                <a:solidFill>
                  <a:schemeClr val="bg1"/>
                </a:solidFill>
                <a:latin typeface="微软雅黑" panose="020B0503020204020204" pitchFamily="34" charset="-122"/>
                <a:ea typeface="微软雅黑" panose="020B0503020204020204" pitchFamily="34" charset="-122"/>
              </a:rPr>
              <a:t>、</a:t>
            </a:r>
            <a:r>
              <a:rPr lang="zh-CN" altLang="zh-CN" sz="3600" b="1" dirty="0">
                <a:solidFill>
                  <a:schemeClr val="bg1"/>
                </a:solidFill>
                <a:latin typeface="微软雅黑" panose="020B0503020204020204" pitchFamily="34" charset="-122"/>
                <a:ea typeface="微软雅黑" panose="020B0503020204020204" pitchFamily="34" charset="-122"/>
              </a:rPr>
              <a:t>提倡多模式教学</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841830" y="1724669"/>
            <a:ext cx="10542863" cy="3784600"/>
          </a:xfrm>
          <a:prstGeom prst="rect">
            <a:avLst/>
          </a:prstGeom>
        </p:spPr>
        <p:txBody>
          <a:bodyPr wrap="square">
            <a:spAutoFit/>
          </a:bodyPr>
          <a:lstStyle/>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有利于</a:t>
            </a:r>
            <a:r>
              <a:rPr lang="zh-CN" altLang="zh-CN" sz="3200" b="1" dirty="0">
                <a:solidFill>
                  <a:schemeClr val="accent1"/>
                </a:solidFill>
                <a:latin typeface="微软雅黑" panose="020B0503020204020204" pitchFamily="34" charset="-122"/>
                <a:ea typeface="微软雅黑" panose="020B0503020204020204" pitchFamily="34" charset="-122"/>
              </a:rPr>
              <a:t>提高学生学习兴趣</a:t>
            </a:r>
            <a:r>
              <a:rPr lang="zh-CN" altLang="zh-CN" sz="3200" b="1" dirty="0" smtClean="0">
                <a:solidFill>
                  <a:schemeClr val="accent1"/>
                </a:solidFill>
                <a:latin typeface="微软雅黑" panose="020B0503020204020204" pitchFamily="34" charset="-122"/>
                <a:ea typeface="微软雅黑" panose="020B0503020204020204" pitchFamily="34" charset="-122"/>
              </a:rPr>
              <a:t>，</a:t>
            </a:r>
            <a:endParaRPr lang="en-US" altLang="zh-CN" sz="32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有利于</a:t>
            </a:r>
            <a:r>
              <a:rPr lang="zh-CN" altLang="zh-CN" sz="3200" b="1" dirty="0">
                <a:solidFill>
                  <a:schemeClr val="accent1"/>
                </a:solidFill>
                <a:latin typeface="微软雅黑" panose="020B0503020204020204" pitchFamily="34" charset="-122"/>
                <a:ea typeface="微软雅黑" panose="020B0503020204020204" pitchFamily="34" charset="-122"/>
              </a:rPr>
              <a:t>提高知识（技能）的传授效率</a:t>
            </a:r>
            <a:r>
              <a:rPr lang="zh-CN" altLang="zh-CN" sz="3200" b="1" dirty="0" smtClean="0">
                <a:solidFill>
                  <a:schemeClr val="accent1"/>
                </a:solidFill>
                <a:latin typeface="微软雅黑" panose="020B0503020204020204" pitchFamily="34" charset="-122"/>
                <a:ea typeface="微软雅黑" panose="020B0503020204020204" pitchFamily="34" charset="-122"/>
              </a:rPr>
              <a:t>，</a:t>
            </a:r>
            <a:endParaRPr lang="en-US" altLang="zh-CN" sz="32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有利于</a:t>
            </a:r>
            <a:r>
              <a:rPr lang="zh-CN" altLang="zh-CN" sz="3200" b="1" dirty="0">
                <a:solidFill>
                  <a:schemeClr val="accent1"/>
                </a:solidFill>
                <a:latin typeface="微软雅黑" panose="020B0503020204020204" pitchFamily="34" charset="-122"/>
                <a:ea typeface="微软雅黑" panose="020B0503020204020204" pitchFamily="34" charset="-122"/>
              </a:rPr>
              <a:t>提高学生的学习能力和自我管理</a:t>
            </a:r>
            <a:r>
              <a:rPr lang="zh-CN" altLang="zh-CN" sz="3200" b="1" dirty="0" smtClean="0">
                <a:solidFill>
                  <a:schemeClr val="accent1"/>
                </a:solidFill>
                <a:latin typeface="微软雅黑" panose="020B0503020204020204" pitchFamily="34" charset="-122"/>
                <a:ea typeface="微软雅黑" panose="020B0503020204020204" pitchFamily="34" charset="-122"/>
              </a:rPr>
              <a:t>能力变学生被动学习为主动学习，</a:t>
            </a:r>
            <a:endParaRPr lang="en-US" altLang="zh-CN" sz="32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变单一学习知识为知识、能力培养并举。</a:t>
            </a:r>
            <a:endParaRPr lang="zh-CN" altLang="zh-CN" sz="3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17830"/>
            <a:ext cx="12192000" cy="583565"/>
          </a:xfrm>
          <a:prstGeom prst="rect">
            <a:avLst/>
          </a:prstGeom>
          <a:solidFill>
            <a:schemeClr val="accent1">
              <a:lumMod val="75000"/>
            </a:schemeClr>
          </a:solidFill>
        </p:spPr>
        <p:txBody>
          <a:bodyPr wrap="square">
            <a:spAutoFit/>
          </a:bodyPr>
          <a:lstStyle/>
          <a:p>
            <a:pPr lvl="0"/>
            <a:r>
              <a:rPr lang="en-US" altLang="zh-CN" sz="3200" b="1" dirty="0" smtClean="0">
                <a:solidFill>
                  <a:schemeClr val="bg1"/>
                </a:solidFill>
                <a:latin typeface="微软雅黑" panose="020B0503020204020204" pitchFamily="34" charset="-122"/>
                <a:ea typeface="微软雅黑" panose="020B0503020204020204" pitchFamily="34" charset="-122"/>
              </a:rPr>
              <a:t>  5</a:t>
            </a:r>
            <a:r>
              <a:rPr lang="zh-CN" altLang="en-US" sz="3200" b="1" dirty="0" smtClean="0">
                <a:solidFill>
                  <a:schemeClr val="bg1"/>
                </a:solidFill>
                <a:latin typeface="微软雅黑" panose="020B0503020204020204" pitchFamily="34" charset="-122"/>
                <a:ea typeface="微软雅黑" panose="020B0503020204020204" pitchFamily="34" charset="-122"/>
              </a:rPr>
              <a:t>、</a:t>
            </a:r>
            <a:r>
              <a:rPr lang="zh-CN" altLang="zh-CN" sz="3200" b="1" dirty="0">
                <a:solidFill>
                  <a:schemeClr val="bg1"/>
                </a:solidFill>
                <a:latin typeface="微软雅黑" panose="020B0503020204020204" pitchFamily="34" charset="-122"/>
                <a:ea typeface="微软雅黑" panose="020B0503020204020204" pitchFamily="34" charset="-122"/>
              </a:rPr>
              <a:t>用好信息化教学手段，利用好先进教学资源</a:t>
            </a:r>
            <a:endParaRPr lang="zh-CN" altLang="zh-CN" sz="3200" b="1" dirty="0">
              <a:solidFill>
                <a:schemeClr val="bg1"/>
              </a:solidFill>
              <a:latin typeface="微软雅黑" panose="020B0503020204020204" pitchFamily="34" charset="-122"/>
              <a:ea typeface="微软雅黑" panose="020B0503020204020204" pitchFamily="34" charset="-122"/>
            </a:endParaRPr>
          </a:p>
        </p:txBody>
      </p:sp>
      <p:sp>
        <p:nvSpPr>
          <p:cNvPr id="10" name="Oval 14347"/>
          <p:cNvSpPr/>
          <p:nvPr/>
        </p:nvSpPr>
        <p:spPr bwMode="auto">
          <a:xfrm>
            <a:off x="6347765" y="4714617"/>
            <a:ext cx="34700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Oval 49"/>
          <p:cNvSpPr/>
          <p:nvPr/>
        </p:nvSpPr>
        <p:spPr bwMode="auto">
          <a:xfrm>
            <a:off x="5473863" y="4714617"/>
            <a:ext cx="34700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 name="Oval 53"/>
          <p:cNvSpPr/>
          <p:nvPr/>
        </p:nvSpPr>
        <p:spPr bwMode="auto">
          <a:xfrm>
            <a:off x="5914764" y="4714617"/>
            <a:ext cx="34700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Oval 58"/>
          <p:cNvSpPr/>
          <p:nvPr/>
        </p:nvSpPr>
        <p:spPr bwMode="auto">
          <a:xfrm>
            <a:off x="6676568" y="5187509"/>
            <a:ext cx="34700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4400"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44419" y="1190846"/>
            <a:ext cx="7032379" cy="5109462"/>
          </a:xfrm>
          <a:prstGeom prst="rect">
            <a:avLst/>
          </a:prstGeom>
        </p:spPr>
      </p:pic>
      <p:sp>
        <p:nvSpPr>
          <p:cNvPr id="2" name="矩形 1"/>
          <p:cNvSpPr/>
          <p:nvPr/>
        </p:nvSpPr>
        <p:spPr>
          <a:xfrm>
            <a:off x="3946805" y="3513285"/>
            <a:ext cx="5329972" cy="1383665"/>
          </a:xfrm>
          <a:prstGeom prst="rect">
            <a:avLst/>
          </a:prstGeom>
        </p:spPr>
        <p:txBody>
          <a:bodyPr wrap="square">
            <a:spAutoFit/>
          </a:bodyPr>
          <a:lstStyle/>
          <a:p>
            <a:pPr>
              <a:lnSpc>
                <a:spcPct val="150000"/>
              </a:lnSpc>
            </a:pPr>
            <a:r>
              <a:rPr lang="zh-CN" altLang="zh-CN" sz="2800" b="1" dirty="0">
                <a:solidFill>
                  <a:schemeClr val="accent1"/>
                </a:solidFill>
                <a:latin typeface="微软雅黑" panose="020B0503020204020204" pitchFamily="34" charset="-122"/>
                <a:ea typeface="微软雅黑" panose="020B0503020204020204" pitchFamily="34" charset="-122"/>
              </a:rPr>
              <a:t>用先进技术提高</a:t>
            </a:r>
            <a:r>
              <a:rPr lang="zh-CN" altLang="zh-CN" sz="2800" b="1" dirty="0" smtClean="0">
                <a:solidFill>
                  <a:schemeClr val="accent1"/>
                </a:solidFill>
                <a:latin typeface="微软雅黑" panose="020B0503020204020204" pitchFamily="34" charset="-122"/>
                <a:ea typeface="微软雅黑" panose="020B0503020204020204" pitchFamily="34" charset="-122"/>
              </a:rPr>
              <a:t>授课</a:t>
            </a:r>
            <a:endParaRPr lang="en-US" altLang="zh-CN" sz="28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zh-CN" sz="2800" b="1" dirty="0" smtClean="0">
                <a:solidFill>
                  <a:schemeClr val="accent1"/>
                </a:solidFill>
                <a:latin typeface="微软雅黑" panose="020B0503020204020204" pitchFamily="34" charset="-122"/>
                <a:ea typeface="微软雅黑" panose="020B0503020204020204" pitchFamily="34" charset="-122"/>
              </a:rPr>
              <a:t>效率</a:t>
            </a:r>
            <a:r>
              <a:rPr lang="zh-CN" altLang="zh-CN" sz="2800" b="1" dirty="0">
                <a:solidFill>
                  <a:schemeClr val="accent1"/>
                </a:solidFill>
                <a:latin typeface="微软雅黑" panose="020B0503020204020204" pitchFamily="34" charset="-122"/>
                <a:ea typeface="微软雅黑" panose="020B0503020204020204" pitchFamily="34" charset="-122"/>
              </a:rPr>
              <a:t>，提高教学质量。</a:t>
            </a:r>
            <a:endParaRPr lang="zh-CN" altLang="zh-CN"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5" y="417830"/>
            <a:ext cx="12192635" cy="645160"/>
          </a:xfrm>
          <a:prstGeom prst="rect">
            <a:avLst/>
          </a:prstGeom>
          <a:solidFill>
            <a:schemeClr val="accent1">
              <a:lumMod val="75000"/>
            </a:schemeClr>
          </a:solidFill>
        </p:spPr>
        <p:txBody>
          <a:bodyPr wrap="square">
            <a:spAutoFit/>
          </a:bodyPr>
          <a:lstStyle/>
          <a:p>
            <a:pPr lvl="0"/>
            <a:r>
              <a:rPr lang="en-US" altLang="zh-CN" sz="3600" b="1" dirty="0" smtClean="0">
                <a:solidFill>
                  <a:schemeClr val="bg1"/>
                </a:solidFill>
                <a:latin typeface="微软雅黑" panose="020B0503020204020204" pitchFamily="34" charset="-122"/>
                <a:ea typeface="微软雅黑" panose="020B0503020204020204" pitchFamily="34" charset="-122"/>
              </a:rPr>
              <a:t>  6</a:t>
            </a:r>
            <a:r>
              <a:rPr lang="zh-CN" altLang="en-US" sz="3600" b="1" dirty="0" smtClean="0">
                <a:solidFill>
                  <a:schemeClr val="bg1"/>
                </a:solidFill>
                <a:latin typeface="微软雅黑" panose="020B0503020204020204" pitchFamily="34" charset="-122"/>
                <a:ea typeface="微软雅黑" panose="020B0503020204020204" pitchFamily="34" charset="-122"/>
              </a:rPr>
              <a:t>、</a:t>
            </a:r>
            <a:r>
              <a:rPr lang="zh-CN" altLang="zh-CN" sz="3600" b="1" dirty="0">
                <a:solidFill>
                  <a:schemeClr val="bg1"/>
                </a:solidFill>
                <a:latin typeface="微软雅黑" panose="020B0503020204020204" pitchFamily="34" charset="-122"/>
                <a:ea typeface="微软雅黑" panose="020B0503020204020204" pitchFamily="34" charset="-122"/>
              </a:rPr>
              <a:t>课程考核方式的改革</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3970545" y="1161005"/>
            <a:ext cx="4614127" cy="829945"/>
          </a:xfrm>
          <a:prstGeom prst="rect">
            <a:avLst/>
          </a:prstGeom>
        </p:spPr>
        <p:txBody>
          <a:bodyPr wrap="square">
            <a:spAutoFit/>
          </a:bodyPr>
          <a:lstStyle/>
          <a:p>
            <a:pPr>
              <a:lnSpc>
                <a:spcPct val="150000"/>
              </a:lnSpc>
            </a:pPr>
            <a:r>
              <a:rPr lang="zh-CN" altLang="zh-CN" sz="3200" b="1" dirty="0" smtClean="0">
                <a:solidFill>
                  <a:schemeClr val="accent1"/>
                </a:solidFill>
                <a:latin typeface="微软雅黑" panose="020B0503020204020204" pitchFamily="34" charset="-122"/>
                <a:ea typeface="微软雅黑" panose="020B0503020204020204" pitchFamily="34" charset="-122"/>
              </a:rPr>
              <a:t>公平</a:t>
            </a:r>
            <a:r>
              <a:rPr lang="en-US" altLang="zh-CN" sz="3200" b="1" dirty="0" smtClean="0">
                <a:solidFill>
                  <a:schemeClr val="accent1"/>
                </a:solidFill>
                <a:latin typeface="微软雅黑" panose="020B0503020204020204" pitchFamily="34" charset="-122"/>
                <a:ea typeface="微软雅黑" panose="020B0503020204020204" pitchFamily="34" charset="-122"/>
              </a:rPr>
              <a:t>   </a:t>
            </a:r>
            <a:r>
              <a:rPr lang="zh-CN" altLang="zh-CN" sz="3200" b="1" dirty="0" smtClean="0">
                <a:solidFill>
                  <a:schemeClr val="accent1"/>
                </a:solidFill>
                <a:latin typeface="微软雅黑" panose="020B0503020204020204" pitchFamily="34" charset="-122"/>
                <a:ea typeface="微软雅黑" panose="020B0503020204020204" pitchFamily="34" charset="-122"/>
              </a:rPr>
              <a:t>公正</a:t>
            </a:r>
            <a:r>
              <a:rPr lang="en-US" altLang="zh-CN" sz="3200" b="1" dirty="0" smtClean="0">
                <a:solidFill>
                  <a:schemeClr val="accent1"/>
                </a:solidFill>
                <a:latin typeface="微软雅黑" panose="020B0503020204020204" pitchFamily="34" charset="-122"/>
                <a:ea typeface="微软雅黑" panose="020B0503020204020204" pitchFamily="34" charset="-122"/>
              </a:rPr>
              <a:t>   </a:t>
            </a:r>
            <a:r>
              <a:rPr lang="zh-CN" altLang="zh-CN" sz="3200" b="1" dirty="0" smtClean="0">
                <a:solidFill>
                  <a:schemeClr val="accent1"/>
                </a:solidFill>
                <a:latin typeface="微软雅黑" panose="020B0503020204020204" pitchFamily="34" charset="-122"/>
                <a:ea typeface="微软雅黑" panose="020B0503020204020204" pitchFamily="34" charset="-122"/>
              </a:rPr>
              <a:t>严肃</a:t>
            </a:r>
            <a:endParaRPr lang="zh-CN" altLang="zh-CN" sz="3200" b="1" dirty="0">
              <a:solidFill>
                <a:schemeClr val="accent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088515"/>
            <a:ext cx="12191365" cy="3997325"/>
          </a:xfrm>
          <a:prstGeom prst="rect">
            <a:avLst/>
          </a:prstGeom>
        </p:spPr>
      </p:pic>
    </p:spTree>
  </p:cSld>
  <p:clrMapOvr>
    <a:masterClrMapping/>
  </p:clrMapOvr>
  <p:transition spd="slow">
    <p:random/>
  </p:transition>
  <p:timing>
    <p:tnLst>
      <p:par>
        <p:cTn id="1" dur="indefinite" restart="never" nodeType="tmRoot"/>
      </p:par>
    </p:tnLst>
  </p:timing>
</p:sld>
</file>

<file path=ppt/tags/tag1.xml><?xml version="1.0" encoding="utf-8"?>
<p:tagLst xmlns:p="http://schemas.openxmlformats.org/presentationml/2006/main">
  <p:tag name="KSO_WM_TEMPLATE_CATEGORY" val="custom"/>
  <p:tag name="KSO_WM_TEMPLATE_INDEX" val="20181643"/>
</p:tagLst>
</file>

<file path=ppt/tags/tag10.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TEMPLATE_CATEGORY" val="custom"/>
  <p:tag name="KSO_WM_TEMPLATE_INDEX" val="20181643"/>
</p:tagLst>
</file>

<file path=ppt/tags/tag19.xml><?xml version="1.0" encoding="utf-8"?>
<p:tagLst xmlns:p="http://schemas.openxmlformats.org/presentationml/2006/main">
  <p:tag name="KSO_WM_TEMPLATE_CATEGORY" val="custom"/>
  <p:tag name="KSO_WM_TEMPLATE_INDEX" val="20181643"/>
</p:tagLst>
</file>

<file path=ppt/tags/tag2.xml><?xml version="1.0" encoding="utf-8"?>
<p:tagLst xmlns:p="http://schemas.openxmlformats.org/presentationml/2006/main">
  <p:tag name="KSO_WM_TEMPLATE_CATEGORY" val="custom"/>
  <p:tag name="KSO_WM_TEMPLATE_INDEX" val="20181643"/>
</p:tagLst>
</file>

<file path=ppt/tags/tag20.xml><?xml version="1.0" encoding="utf-8"?>
<p:tagLst xmlns:p="http://schemas.openxmlformats.org/presentationml/2006/main">
  <p:tag name="KSO_WM_UNIT_TABLE_BEAUTIFY" val="smartTable{4b7307ee-475f-4000-8861-f2f0b90a76a9}"/>
</p:tagLst>
</file>

<file path=ppt/tags/tag21.xml><?xml version="1.0" encoding="utf-8"?>
<p:tagLst xmlns:p="http://schemas.openxmlformats.org/presentationml/2006/main">
  <p:tag name="KSO_WM_TEMPLATE_CATEGORY" val="custom"/>
  <p:tag name="KSO_WM_TEMPLATE_INDEX" val="20181643"/>
</p:tagLst>
</file>

<file path=ppt/tags/tag3.xml><?xml version="1.0" encoding="utf-8"?>
<p:tagLst xmlns:p="http://schemas.openxmlformats.org/presentationml/2006/main">
  <p:tag name="KSO_WM_BEAUTIFY_FLAG" val="#wm#"/>
  <p:tag name="KSO_WM_TEMPLATE_CATEGORY" val="custom"/>
  <p:tag name="KSO_WM_TEMPLATE_INDEX" val="20205081"/>
</p:tagLst>
</file>

<file path=ppt/tags/tag4.xml><?xml version="1.0" encoding="utf-8"?>
<p:tagLst xmlns:p="http://schemas.openxmlformats.org/presentationml/2006/main">
  <p:tag name="KSO_WM_BEAUTIFY_FLAG" val="#wm#"/>
  <p:tag name="KSO_WM_TEMPLATE_CATEGORY" val="custom"/>
  <p:tag name="KSO_WM_TEMPLATE_INDEX" val="20205081"/>
</p:tagLst>
</file>

<file path=ppt/tags/tag5.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6825</Words>
  <Application>WPS 演示</Application>
  <PresentationFormat>自定义</PresentationFormat>
  <Paragraphs>763</Paragraphs>
  <Slides>111</Slides>
  <Notes>34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111</vt:i4>
      </vt:variant>
    </vt:vector>
  </HeadingPairs>
  <TitlesOfParts>
    <vt:vector size="131" baseType="lpstr">
      <vt:lpstr>Arial</vt:lpstr>
      <vt:lpstr>宋体</vt:lpstr>
      <vt:lpstr>Wingdings</vt:lpstr>
      <vt:lpstr>Segoe UI Light</vt:lpstr>
      <vt:lpstr>等线</vt:lpstr>
      <vt:lpstr>Calibri</vt:lpstr>
      <vt:lpstr>黑体</vt:lpstr>
      <vt:lpstr>思源黑体 CN Light</vt:lpstr>
      <vt:lpstr>微软雅黑</vt:lpstr>
      <vt:lpstr>方正小标宋简体</vt:lpstr>
      <vt:lpstr>思源黑体 CN Medium</vt:lpstr>
      <vt:lpstr>Arial Unicode MS</vt:lpstr>
      <vt:lpstr>方正行楷简体</vt:lpstr>
      <vt:lpstr>仿宋</vt:lpstr>
      <vt:lpstr>Wingdings</vt:lpstr>
      <vt:lpstr>华文细黑</vt:lpstr>
      <vt:lpstr>Arial Black</vt:lpstr>
      <vt:lpstr>Times New Roman</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规模效益暂时探顶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53</cp:revision>
  <dcterms:created xsi:type="dcterms:W3CDTF">2021-09-29T06:01:00Z</dcterms:created>
  <dcterms:modified xsi:type="dcterms:W3CDTF">2022-03-31T09:34:48Z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29FB1A187D864B79A63AE3C3971DA5E5</vt:lpwstr>
  </property>
  <property fmtid="{D5CDD505-2E9C-101B-9397-08002B2CF9AE}" pid="3" name="KSOProductBuildVer">
    <vt:lpwstr>2052-11.1.0.11566</vt:lpwstr>
  </property>
</Properties>
</file>